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1"/>
  </p:sldMasterIdLst>
  <p:notesMasterIdLst>
    <p:notesMasterId r:id="rId79"/>
  </p:notesMasterIdLst>
  <p:handoutMasterIdLst>
    <p:handoutMasterId r:id="rId80"/>
  </p:handoutMasterIdLst>
  <p:sldIdLst>
    <p:sldId id="560" r:id="rId2"/>
    <p:sldId id="565" r:id="rId3"/>
    <p:sldId id="566" r:id="rId4"/>
    <p:sldId id="561" r:id="rId5"/>
    <p:sldId id="563" r:id="rId6"/>
    <p:sldId id="564" r:id="rId7"/>
    <p:sldId id="567" r:id="rId8"/>
    <p:sldId id="568" r:id="rId9"/>
    <p:sldId id="569" r:id="rId10"/>
    <p:sldId id="570" r:id="rId11"/>
    <p:sldId id="572" r:id="rId12"/>
    <p:sldId id="573" r:id="rId13"/>
    <p:sldId id="571" r:id="rId14"/>
    <p:sldId id="574" r:id="rId15"/>
    <p:sldId id="575" r:id="rId16"/>
    <p:sldId id="576" r:id="rId17"/>
    <p:sldId id="577" r:id="rId18"/>
    <p:sldId id="578" r:id="rId19"/>
    <p:sldId id="579" r:id="rId20"/>
    <p:sldId id="580" r:id="rId21"/>
    <p:sldId id="582" r:id="rId22"/>
    <p:sldId id="583" r:id="rId23"/>
    <p:sldId id="584" r:id="rId24"/>
    <p:sldId id="585" r:id="rId25"/>
    <p:sldId id="586" r:id="rId26"/>
    <p:sldId id="587" r:id="rId27"/>
    <p:sldId id="588" r:id="rId28"/>
    <p:sldId id="589" r:id="rId29"/>
    <p:sldId id="590" r:id="rId30"/>
    <p:sldId id="591" r:id="rId31"/>
    <p:sldId id="592" r:id="rId32"/>
    <p:sldId id="593" r:id="rId33"/>
    <p:sldId id="594" r:id="rId34"/>
    <p:sldId id="595" r:id="rId35"/>
    <p:sldId id="597" r:id="rId36"/>
    <p:sldId id="598" r:id="rId37"/>
    <p:sldId id="636" r:id="rId38"/>
    <p:sldId id="637" r:id="rId39"/>
    <p:sldId id="638" r:id="rId40"/>
    <p:sldId id="639" r:id="rId41"/>
    <p:sldId id="625" r:id="rId42"/>
    <p:sldId id="626" r:id="rId43"/>
    <p:sldId id="627" r:id="rId44"/>
    <p:sldId id="628" r:id="rId45"/>
    <p:sldId id="629" r:id="rId46"/>
    <p:sldId id="630" r:id="rId47"/>
    <p:sldId id="631" r:id="rId48"/>
    <p:sldId id="632" r:id="rId49"/>
    <p:sldId id="633" r:id="rId50"/>
    <p:sldId id="634" r:id="rId51"/>
    <p:sldId id="635" r:id="rId52"/>
    <p:sldId id="606" r:id="rId53"/>
    <p:sldId id="607" r:id="rId54"/>
    <p:sldId id="608" r:id="rId55"/>
    <p:sldId id="609" r:id="rId56"/>
    <p:sldId id="610" r:id="rId57"/>
    <p:sldId id="611" r:id="rId58"/>
    <p:sldId id="612" r:id="rId59"/>
    <p:sldId id="613" r:id="rId60"/>
    <p:sldId id="614" r:id="rId61"/>
    <p:sldId id="615" r:id="rId62"/>
    <p:sldId id="616" r:id="rId63"/>
    <p:sldId id="617" r:id="rId64"/>
    <p:sldId id="618" r:id="rId65"/>
    <p:sldId id="619" r:id="rId66"/>
    <p:sldId id="620" r:id="rId67"/>
    <p:sldId id="621" r:id="rId68"/>
    <p:sldId id="622" r:id="rId69"/>
    <p:sldId id="641" r:id="rId70"/>
    <p:sldId id="640" r:id="rId71"/>
    <p:sldId id="605" r:id="rId72"/>
    <p:sldId id="599" r:id="rId73"/>
    <p:sldId id="600" r:id="rId74"/>
    <p:sldId id="601" r:id="rId75"/>
    <p:sldId id="602" r:id="rId76"/>
    <p:sldId id="603" r:id="rId77"/>
    <p:sldId id="604" r:id="rId78"/>
  </p:sldIdLst>
  <p:sldSz cx="9144000" cy="6858000" type="screen4x3"/>
  <p:notesSz cx="7315200" cy="9601200"/>
  <p:defaultTextStyle>
    <a:defPPr>
      <a:defRPr lang="en-US"/>
    </a:defPPr>
    <a:lvl1pPr algn="l" rtl="0" fontAlgn="base">
      <a:spcBef>
        <a:spcPct val="0"/>
      </a:spcBef>
      <a:spcAft>
        <a:spcPct val="0"/>
      </a:spcAft>
      <a:defRPr sz="2000" kern="1200">
        <a:solidFill>
          <a:schemeClr val="tx1"/>
        </a:solidFill>
        <a:latin typeface="Tahoma" pitchFamily="34" charset="0"/>
        <a:ea typeface="+mn-ea"/>
        <a:cs typeface="+mn-cs"/>
      </a:defRPr>
    </a:lvl1pPr>
    <a:lvl2pPr marL="457200" algn="l" rtl="0" fontAlgn="base">
      <a:spcBef>
        <a:spcPct val="0"/>
      </a:spcBef>
      <a:spcAft>
        <a:spcPct val="0"/>
      </a:spcAft>
      <a:defRPr sz="2000" kern="1200">
        <a:solidFill>
          <a:schemeClr val="tx1"/>
        </a:solidFill>
        <a:latin typeface="Tahoma" pitchFamily="34" charset="0"/>
        <a:ea typeface="+mn-ea"/>
        <a:cs typeface="+mn-cs"/>
      </a:defRPr>
    </a:lvl2pPr>
    <a:lvl3pPr marL="914400" algn="l" rtl="0" fontAlgn="base">
      <a:spcBef>
        <a:spcPct val="0"/>
      </a:spcBef>
      <a:spcAft>
        <a:spcPct val="0"/>
      </a:spcAft>
      <a:defRPr sz="2000" kern="1200">
        <a:solidFill>
          <a:schemeClr val="tx1"/>
        </a:solidFill>
        <a:latin typeface="Tahoma" pitchFamily="34" charset="0"/>
        <a:ea typeface="+mn-ea"/>
        <a:cs typeface="+mn-cs"/>
      </a:defRPr>
    </a:lvl3pPr>
    <a:lvl4pPr marL="1371600" algn="l" rtl="0" fontAlgn="base">
      <a:spcBef>
        <a:spcPct val="0"/>
      </a:spcBef>
      <a:spcAft>
        <a:spcPct val="0"/>
      </a:spcAft>
      <a:defRPr sz="2000" kern="1200">
        <a:solidFill>
          <a:schemeClr val="tx1"/>
        </a:solidFill>
        <a:latin typeface="Tahoma" pitchFamily="34" charset="0"/>
        <a:ea typeface="+mn-ea"/>
        <a:cs typeface="+mn-cs"/>
      </a:defRPr>
    </a:lvl4pPr>
    <a:lvl5pPr marL="1828800" algn="l" rtl="0" fontAlgn="base">
      <a:spcBef>
        <a:spcPct val="0"/>
      </a:spcBef>
      <a:spcAft>
        <a:spcPct val="0"/>
      </a:spcAft>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66"/>
    <a:srgbClr val="FF9900"/>
    <a:srgbClr val="CC3300"/>
    <a:srgbClr val="9999FF"/>
    <a:srgbClr val="808080"/>
    <a:srgbClr val="869406"/>
    <a:srgbClr val="666699"/>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75" autoAdjust="0"/>
    <p:restoredTop sz="94624" autoAdjust="0"/>
  </p:normalViewPr>
  <p:slideViewPr>
    <p:cSldViewPr snapToObjects="1">
      <p:cViewPr varScale="1">
        <p:scale>
          <a:sx n="153" d="100"/>
          <a:sy n="153" d="100"/>
        </p:scale>
        <p:origin x="1926" y="150"/>
      </p:cViewPr>
      <p:guideLst>
        <p:guide orient="horz" pos="2160"/>
        <p:guide pos="2880"/>
      </p:guideLst>
    </p:cSldViewPr>
  </p:slideViewPr>
  <p:outlineViewPr>
    <p:cViewPr>
      <p:scale>
        <a:sx n="66" d="100"/>
        <a:sy n="66" d="100"/>
      </p:scale>
      <p:origin x="0" y="0"/>
    </p:cViewPr>
  </p:outlineViewPr>
  <p:notesTextViewPr>
    <p:cViewPr>
      <p:scale>
        <a:sx n="100" d="100"/>
        <a:sy n="100" d="100"/>
      </p:scale>
      <p:origin x="0" y="0"/>
    </p:cViewPr>
  </p:notesTextViewPr>
  <p:sorterViewPr>
    <p:cViewPr>
      <p:scale>
        <a:sx n="100" d="100"/>
        <a:sy n="100" d="100"/>
      </p:scale>
      <p:origin x="0" y="21186"/>
    </p:cViewPr>
  </p:sorterViewPr>
  <p:notesViewPr>
    <p:cSldViewPr snapToObjects="1">
      <p:cViewPr varScale="1">
        <p:scale>
          <a:sx n="87" d="100"/>
          <a:sy n="87" d="100"/>
        </p:scale>
        <p:origin x="-1914"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3168650" cy="481013"/>
          </a:xfrm>
          <a:prstGeom prst="rect">
            <a:avLst/>
          </a:prstGeom>
          <a:noFill/>
          <a:ln w="9525">
            <a:noFill/>
            <a:miter lim="800000"/>
            <a:headEnd/>
            <a:tailEnd/>
          </a:ln>
          <a:effectLst/>
        </p:spPr>
        <p:txBody>
          <a:bodyPr vert="horz" wrap="square" lIns="96631" tIns="48316" rIns="96631" bIns="48316" numCol="1" anchor="t" anchorCtr="0" compatLnSpc="1">
            <a:prstTxWarp prst="textNoShape">
              <a:avLst/>
            </a:prstTxWarp>
          </a:bodyPr>
          <a:lstStyle>
            <a:lvl1pPr defTabSz="966621" eaLnBrk="0" hangingPunct="0">
              <a:defRPr sz="1300">
                <a:latin typeface="Times New Roman" pitchFamily="18" charset="0"/>
              </a:defRPr>
            </a:lvl1pPr>
          </a:lstStyle>
          <a:p>
            <a:pPr>
              <a:defRPr/>
            </a:pPr>
            <a:endParaRPr lang="en-US"/>
          </a:p>
        </p:txBody>
      </p:sp>
      <p:sp>
        <p:nvSpPr>
          <p:cNvPr id="16387" name="Rectangle 3"/>
          <p:cNvSpPr>
            <a:spLocks noGrp="1" noChangeArrowheads="1"/>
          </p:cNvSpPr>
          <p:nvPr>
            <p:ph type="dt" sz="quarter" idx="1"/>
          </p:nvPr>
        </p:nvSpPr>
        <p:spPr bwMode="auto">
          <a:xfrm>
            <a:off x="4146550" y="0"/>
            <a:ext cx="3168650" cy="481013"/>
          </a:xfrm>
          <a:prstGeom prst="rect">
            <a:avLst/>
          </a:prstGeom>
          <a:noFill/>
          <a:ln w="9525">
            <a:noFill/>
            <a:miter lim="800000"/>
            <a:headEnd/>
            <a:tailEnd/>
          </a:ln>
          <a:effectLst/>
        </p:spPr>
        <p:txBody>
          <a:bodyPr vert="horz" wrap="square" lIns="96631" tIns="48316" rIns="96631" bIns="48316" numCol="1" anchor="t" anchorCtr="0" compatLnSpc="1">
            <a:prstTxWarp prst="textNoShape">
              <a:avLst/>
            </a:prstTxWarp>
          </a:bodyPr>
          <a:lstStyle>
            <a:lvl1pPr algn="r" defTabSz="966621" eaLnBrk="0" hangingPunct="0">
              <a:defRPr sz="1300">
                <a:latin typeface="Times New Roman" pitchFamily="18" charset="0"/>
              </a:defRPr>
            </a:lvl1pPr>
          </a:lstStyle>
          <a:p>
            <a:pPr>
              <a:defRPr/>
            </a:pPr>
            <a:endParaRPr lang="en-US"/>
          </a:p>
        </p:txBody>
      </p:sp>
      <p:sp>
        <p:nvSpPr>
          <p:cNvPr id="16388" name="Rectangle 4"/>
          <p:cNvSpPr>
            <a:spLocks noGrp="1" noChangeArrowheads="1"/>
          </p:cNvSpPr>
          <p:nvPr>
            <p:ph type="ftr" sz="quarter" idx="2"/>
          </p:nvPr>
        </p:nvSpPr>
        <p:spPr bwMode="auto">
          <a:xfrm>
            <a:off x="0" y="9120188"/>
            <a:ext cx="3168650" cy="481012"/>
          </a:xfrm>
          <a:prstGeom prst="rect">
            <a:avLst/>
          </a:prstGeom>
          <a:noFill/>
          <a:ln w="9525">
            <a:noFill/>
            <a:miter lim="800000"/>
            <a:headEnd/>
            <a:tailEnd/>
          </a:ln>
          <a:effectLst/>
        </p:spPr>
        <p:txBody>
          <a:bodyPr vert="horz" wrap="square" lIns="96631" tIns="48316" rIns="96631" bIns="48316" numCol="1" anchor="b" anchorCtr="0" compatLnSpc="1">
            <a:prstTxWarp prst="textNoShape">
              <a:avLst/>
            </a:prstTxWarp>
          </a:bodyPr>
          <a:lstStyle>
            <a:lvl1pPr defTabSz="966621" eaLnBrk="0" hangingPunct="0">
              <a:defRPr sz="1300">
                <a:latin typeface="Times New Roman" pitchFamily="18" charset="0"/>
              </a:defRPr>
            </a:lvl1pPr>
          </a:lstStyle>
          <a:p>
            <a:pPr>
              <a:defRPr/>
            </a:pPr>
            <a:endParaRPr lang="en-US"/>
          </a:p>
        </p:txBody>
      </p:sp>
      <p:sp>
        <p:nvSpPr>
          <p:cNvPr id="16389" name="Rectangle 5"/>
          <p:cNvSpPr>
            <a:spLocks noGrp="1" noChangeArrowheads="1"/>
          </p:cNvSpPr>
          <p:nvPr>
            <p:ph type="sldNum" sz="quarter" idx="3"/>
          </p:nvPr>
        </p:nvSpPr>
        <p:spPr bwMode="auto">
          <a:xfrm>
            <a:off x="4146550" y="9120188"/>
            <a:ext cx="3168650" cy="481012"/>
          </a:xfrm>
          <a:prstGeom prst="rect">
            <a:avLst/>
          </a:prstGeom>
          <a:noFill/>
          <a:ln w="9525">
            <a:noFill/>
            <a:miter lim="800000"/>
            <a:headEnd/>
            <a:tailEnd/>
          </a:ln>
          <a:effectLst/>
        </p:spPr>
        <p:txBody>
          <a:bodyPr vert="horz" wrap="square" lIns="96631" tIns="48316" rIns="96631" bIns="48316" numCol="1" anchor="b" anchorCtr="0" compatLnSpc="1">
            <a:prstTxWarp prst="textNoShape">
              <a:avLst/>
            </a:prstTxWarp>
          </a:bodyPr>
          <a:lstStyle>
            <a:lvl1pPr algn="r" defTabSz="966621" eaLnBrk="0" hangingPunct="0">
              <a:defRPr sz="1300">
                <a:latin typeface="Times New Roman" pitchFamily="18" charset="0"/>
              </a:defRPr>
            </a:lvl1pPr>
          </a:lstStyle>
          <a:p>
            <a:pPr>
              <a:defRPr/>
            </a:pPr>
            <a:fld id="{C8D74864-EB05-49AA-BA59-F6F5B3173BC5}" type="slidenum">
              <a:rPr lang="en-US"/>
              <a:pPr>
                <a:defRPr/>
              </a:pPr>
              <a:t>‹#›</a:t>
            </a:fld>
            <a:endParaRPr lang="en-US"/>
          </a:p>
        </p:txBody>
      </p:sp>
    </p:spTree>
    <p:extLst>
      <p:ext uri="{BB962C8B-B14F-4D97-AF65-F5344CB8AC3E}">
        <p14:creationId xmlns:p14="http://schemas.microsoft.com/office/powerpoint/2010/main" val="2063988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3168650" cy="481013"/>
          </a:xfrm>
          <a:prstGeom prst="rect">
            <a:avLst/>
          </a:prstGeom>
          <a:noFill/>
          <a:ln w="9525">
            <a:noFill/>
            <a:miter lim="800000"/>
            <a:headEnd/>
            <a:tailEnd/>
          </a:ln>
          <a:effectLst/>
        </p:spPr>
        <p:txBody>
          <a:bodyPr vert="horz" wrap="square" lIns="96631" tIns="48316" rIns="96631" bIns="48316" numCol="1" anchor="t" anchorCtr="0" compatLnSpc="1">
            <a:prstTxWarp prst="textNoShape">
              <a:avLst/>
            </a:prstTxWarp>
          </a:bodyPr>
          <a:lstStyle>
            <a:lvl1pPr defTabSz="966621" eaLnBrk="0" hangingPunct="0">
              <a:defRPr sz="1300">
                <a:latin typeface="Times New Roman" pitchFamily="18" charset="0"/>
              </a:defRPr>
            </a:lvl1pPr>
          </a:lstStyle>
          <a:p>
            <a:pPr>
              <a:defRPr/>
            </a:pPr>
            <a:endParaRPr lang="en-US"/>
          </a:p>
        </p:txBody>
      </p:sp>
      <p:sp>
        <p:nvSpPr>
          <p:cNvPr id="19459" name="Rectangle 3"/>
          <p:cNvSpPr>
            <a:spLocks noGrp="1" noChangeArrowheads="1"/>
          </p:cNvSpPr>
          <p:nvPr>
            <p:ph type="dt" idx="1"/>
          </p:nvPr>
        </p:nvSpPr>
        <p:spPr bwMode="auto">
          <a:xfrm>
            <a:off x="4146550" y="0"/>
            <a:ext cx="3168650" cy="481013"/>
          </a:xfrm>
          <a:prstGeom prst="rect">
            <a:avLst/>
          </a:prstGeom>
          <a:noFill/>
          <a:ln w="9525">
            <a:noFill/>
            <a:miter lim="800000"/>
            <a:headEnd/>
            <a:tailEnd/>
          </a:ln>
          <a:effectLst/>
        </p:spPr>
        <p:txBody>
          <a:bodyPr vert="horz" wrap="square" lIns="96631" tIns="48316" rIns="96631" bIns="48316" numCol="1" anchor="t" anchorCtr="0" compatLnSpc="1">
            <a:prstTxWarp prst="textNoShape">
              <a:avLst/>
            </a:prstTxWarp>
          </a:bodyPr>
          <a:lstStyle>
            <a:lvl1pPr algn="r" defTabSz="966621" eaLnBrk="0" hangingPunct="0">
              <a:defRPr sz="1300">
                <a:latin typeface="Times New Roman" pitchFamily="18" charset="0"/>
              </a:defRPr>
            </a:lvl1pPr>
          </a:lstStyle>
          <a:p>
            <a:pPr>
              <a:defRPr/>
            </a:pPr>
            <a:endParaRPr lang="en-US"/>
          </a:p>
        </p:txBody>
      </p:sp>
      <p:sp>
        <p:nvSpPr>
          <p:cNvPr id="92164" name="Rectangle 4"/>
          <p:cNvSpPr>
            <a:spLocks noGrp="1" noRot="1" noChangeAspect="1" noChangeArrowheads="1" noTextEdit="1"/>
          </p:cNvSpPr>
          <p:nvPr>
            <p:ph type="sldImg" idx="2"/>
          </p:nvPr>
        </p:nvSpPr>
        <p:spPr bwMode="auto">
          <a:xfrm>
            <a:off x="1260475" y="719138"/>
            <a:ext cx="4800600" cy="3600450"/>
          </a:xfrm>
          <a:prstGeom prst="rect">
            <a:avLst/>
          </a:prstGeom>
          <a:noFill/>
          <a:ln w="9525">
            <a:solidFill>
              <a:srgbClr val="000000"/>
            </a:solidFill>
            <a:miter lim="800000"/>
            <a:headEnd/>
            <a:tailEnd/>
          </a:ln>
        </p:spPr>
      </p:sp>
      <p:sp>
        <p:nvSpPr>
          <p:cNvPr id="19461" name="Rectangle 5"/>
          <p:cNvSpPr>
            <a:spLocks noGrp="1" noChangeArrowheads="1"/>
          </p:cNvSpPr>
          <p:nvPr>
            <p:ph type="body" sz="quarter" idx="3"/>
          </p:nvPr>
        </p:nvSpPr>
        <p:spPr bwMode="auto">
          <a:xfrm>
            <a:off x="976313" y="4559300"/>
            <a:ext cx="5362575" cy="4322763"/>
          </a:xfrm>
          <a:prstGeom prst="rect">
            <a:avLst/>
          </a:prstGeom>
          <a:noFill/>
          <a:ln w="9525">
            <a:noFill/>
            <a:miter lim="800000"/>
            <a:headEnd/>
            <a:tailEnd/>
          </a:ln>
          <a:effectLst/>
        </p:spPr>
        <p:txBody>
          <a:bodyPr vert="horz" wrap="square" lIns="96631" tIns="48316" rIns="96631" bIns="4831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462" name="Rectangle 6"/>
          <p:cNvSpPr>
            <a:spLocks noGrp="1" noChangeArrowheads="1"/>
          </p:cNvSpPr>
          <p:nvPr>
            <p:ph type="ftr" sz="quarter" idx="4"/>
          </p:nvPr>
        </p:nvSpPr>
        <p:spPr bwMode="auto">
          <a:xfrm>
            <a:off x="0" y="9120188"/>
            <a:ext cx="3168650" cy="481012"/>
          </a:xfrm>
          <a:prstGeom prst="rect">
            <a:avLst/>
          </a:prstGeom>
          <a:noFill/>
          <a:ln w="9525">
            <a:noFill/>
            <a:miter lim="800000"/>
            <a:headEnd/>
            <a:tailEnd/>
          </a:ln>
          <a:effectLst/>
        </p:spPr>
        <p:txBody>
          <a:bodyPr vert="horz" wrap="square" lIns="96631" tIns="48316" rIns="96631" bIns="48316" numCol="1" anchor="b" anchorCtr="0" compatLnSpc="1">
            <a:prstTxWarp prst="textNoShape">
              <a:avLst/>
            </a:prstTxWarp>
          </a:bodyPr>
          <a:lstStyle>
            <a:lvl1pPr defTabSz="966621" eaLnBrk="0" hangingPunct="0">
              <a:defRPr sz="1300">
                <a:latin typeface="Times New Roman" pitchFamily="18" charset="0"/>
              </a:defRPr>
            </a:lvl1pPr>
          </a:lstStyle>
          <a:p>
            <a:pPr>
              <a:defRPr/>
            </a:pPr>
            <a:endParaRPr lang="en-US"/>
          </a:p>
        </p:txBody>
      </p:sp>
      <p:sp>
        <p:nvSpPr>
          <p:cNvPr id="19463" name="Rectangle 7"/>
          <p:cNvSpPr>
            <a:spLocks noGrp="1" noChangeArrowheads="1"/>
          </p:cNvSpPr>
          <p:nvPr>
            <p:ph type="sldNum" sz="quarter" idx="5"/>
          </p:nvPr>
        </p:nvSpPr>
        <p:spPr bwMode="auto">
          <a:xfrm>
            <a:off x="4146550" y="9120188"/>
            <a:ext cx="3168650" cy="481012"/>
          </a:xfrm>
          <a:prstGeom prst="rect">
            <a:avLst/>
          </a:prstGeom>
          <a:noFill/>
          <a:ln w="9525">
            <a:noFill/>
            <a:miter lim="800000"/>
            <a:headEnd/>
            <a:tailEnd/>
          </a:ln>
          <a:effectLst/>
        </p:spPr>
        <p:txBody>
          <a:bodyPr vert="horz" wrap="square" lIns="96631" tIns="48316" rIns="96631" bIns="48316" numCol="1" anchor="b" anchorCtr="0" compatLnSpc="1">
            <a:prstTxWarp prst="textNoShape">
              <a:avLst/>
            </a:prstTxWarp>
          </a:bodyPr>
          <a:lstStyle>
            <a:lvl1pPr algn="r" defTabSz="966621" eaLnBrk="0" hangingPunct="0">
              <a:defRPr sz="1300">
                <a:latin typeface="Times New Roman" pitchFamily="18" charset="0"/>
              </a:defRPr>
            </a:lvl1pPr>
          </a:lstStyle>
          <a:p>
            <a:pPr>
              <a:defRPr/>
            </a:pPr>
            <a:fld id="{B35E1360-550A-4529-B4D2-5DC013EF65A5}" type="slidenum">
              <a:rPr lang="en-US"/>
              <a:pPr>
                <a:defRPr/>
              </a:pPr>
              <a:t>‹#›</a:t>
            </a:fld>
            <a:endParaRPr lang="en-US"/>
          </a:p>
        </p:txBody>
      </p:sp>
    </p:spTree>
    <p:extLst>
      <p:ext uri="{BB962C8B-B14F-4D97-AF65-F5344CB8AC3E}">
        <p14:creationId xmlns:p14="http://schemas.microsoft.com/office/powerpoint/2010/main" val="4566536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5D5131-71D5-E342-9BBC-7147F3D2EA07}" type="slidenum">
              <a:rPr lang="en-US"/>
              <a:pPr/>
              <a:t>5</a:t>
            </a:fld>
            <a:endParaRPr lang="en-US"/>
          </a:p>
        </p:txBody>
      </p:sp>
      <p:sp>
        <p:nvSpPr>
          <p:cNvPr id="35842" name="Rectangle 2"/>
          <p:cNvSpPr>
            <a:spLocks noGrp="1" noRot="1" noChangeAspect="1" noChangeArrowheads="1" noTextEdit="1"/>
          </p:cNvSpPr>
          <p:nvPr>
            <p:ph type="sldImg"/>
          </p:nvPr>
        </p:nvSpPr>
        <p:spPr>
          <a:xfrm>
            <a:off x="1220894" y="720090"/>
            <a:ext cx="4876800" cy="3600450"/>
          </a:xfrm>
          <a:ln/>
          <a:extLst>
            <a:ext uri="{FAA26D3D-D897-4be2-8F04-BA451C77F1D7}">
              <ma14:placeholderFlag xmlns:ma14="http://schemas.microsoft.com/office/mac/drawingml/2011/main" xmlns="" val="1"/>
            </a:ext>
          </a:extLst>
        </p:spPr>
      </p:sp>
      <p:sp>
        <p:nvSpPr>
          <p:cNvPr id="358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91870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39688">
              <a:spcBef>
                <a:spcPts val="450"/>
              </a:spcBef>
            </a:pPr>
            <a:r>
              <a:rPr lang="en-US" altLang="en-US">
                <a:solidFill>
                  <a:srgbClr val="000000"/>
                </a:solidFill>
                <a:latin typeface="Times New Roman" charset="0"/>
                <a:ea typeface="Times New Roman" charset="0"/>
                <a:cs typeface="Times New Roman" charset="0"/>
                <a:sym typeface="Times New Roman" charset="0"/>
              </a:rPr>
              <a:t>1canvas-base.html</a:t>
            </a:r>
          </a:p>
        </p:txBody>
      </p:sp>
    </p:spTree>
    <p:extLst>
      <p:ext uri="{BB962C8B-B14F-4D97-AF65-F5344CB8AC3E}">
        <p14:creationId xmlns:p14="http://schemas.microsoft.com/office/powerpoint/2010/main" val="2105101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74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39688">
              <a:spcBef>
                <a:spcPts val="450"/>
              </a:spcBef>
            </a:pPr>
            <a:r>
              <a:rPr lang="en-US" altLang="en-US">
                <a:solidFill>
                  <a:srgbClr val="000000"/>
                </a:solidFill>
                <a:latin typeface="Times New Roman" charset="0"/>
                <a:ea typeface="Times New Roman" charset="0"/>
                <a:cs typeface="Times New Roman" charset="0"/>
                <a:sym typeface="Times New Roman" charset="0"/>
              </a:rPr>
              <a:t>2canvas-lineclick.html The code example uses a mouse listener</a:t>
            </a:r>
          </a:p>
          <a:p>
            <a:pPr marL="39688">
              <a:spcBef>
                <a:spcPts val="450"/>
              </a:spcBef>
            </a:pPr>
            <a:endParaRPr lang="en-US" altLang="en-US">
              <a:solidFill>
                <a:srgbClr val="000000"/>
              </a:solidFill>
              <a:latin typeface="Times New Roman" charset="0"/>
              <a:ea typeface="Times New Roman" charset="0"/>
              <a:cs typeface="Times New Roman" charset="0"/>
              <a:sym typeface="Times New Roman" charset="0"/>
            </a:endParaRPr>
          </a:p>
        </p:txBody>
      </p:sp>
    </p:spTree>
    <p:extLst>
      <p:ext uri="{BB962C8B-B14F-4D97-AF65-F5344CB8AC3E}">
        <p14:creationId xmlns:p14="http://schemas.microsoft.com/office/powerpoint/2010/main" val="1828157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94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39688">
              <a:spcBef>
                <a:spcPts val="450"/>
              </a:spcBef>
            </a:pPr>
            <a:r>
              <a:rPr lang="en-US" altLang="en-US" sz="1400">
                <a:solidFill>
                  <a:srgbClr val="000000"/>
                </a:solidFill>
                <a:latin typeface="Courier New" charset="0"/>
                <a:ea typeface="Courier New" charset="0"/>
                <a:cs typeface="Courier New" charset="0"/>
                <a:sym typeface="Courier New" charset="0"/>
              </a:rPr>
              <a:t>3canvas-bezier.html</a:t>
            </a:r>
          </a:p>
        </p:txBody>
      </p:sp>
    </p:spTree>
    <p:extLst>
      <p:ext uri="{BB962C8B-B14F-4D97-AF65-F5344CB8AC3E}">
        <p14:creationId xmlns:p14="http://schemas.microsoft.com/office/powerpoint/2010/main" val="763403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35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39688">
              <a:lnSpc>
                <a:spcPts val="1800"/>
              </a:lnSpc>
              <a:spcBef>
                <a:spcPts val="525"/>
              </a:spcBef>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 pos="38100" algn="l"/>
                <a:tab pos="495300" algn="l"/>
                <a:tab pos="952500" algn="l"/>
                <a:tab pos="1409700" algn="l"/>
                <a:tab pos="1866900" algn="l"/>
                <a:tab pos="2324100" algn="l"/>
                <a:tab pos="2781300" algn="l"/>
                <a:tab pos="3238500" algn="l"/>
                <a:tab pos="3695700" algn="l"/>
                <a:tab pos="4152900" algn="l"/>
                <a:tab pos="4610100" algn="l"/>
              </a:tabLst>
            </a:pPr>
            <a:r>
              <a:rPr lang="en-US" altLang="en-US" sz="1400">
                <a:solidFill>
                  <a:srgbClr val="000000"/>
                </a:solidFill>
                <a:ea typeface="Arial" charset="0"/>
                <a:cs typeface="Arial" charset="0"/>
                <a:sym typeface="Arial" charset="0"/>
              </a:rPr>
              <a:t>radians = degrees * (pi/180)</a:t>
            </a:r>
          </a:p>
          <a:p>
            <a:pPr marL="39688">
              <a:lnSpc>
                <a:spcPts val="1800"/>
              </a:lnSpc>
              <a:spcBef>
                <a:spcPts val="525"/>
              </a:spcBef>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 pos="38100" algn="l"/>
                <a:tab pos="495300" algn="l"/>
                <a:tab pos="952500" algn="l"/>
                <a:tab pos="1409700" algn="l"/>
                <a:tab pos="1866900" algn="l"/>
                <a:tab pos="2324100" algn="l"/>
                <a:tab pos="2781300" algn="l"/>
                <a:tab pos="3238500" algn="l"/>
                <a:tab pos="3695700" algn="l"/>
                <a:tab pos="4152900" algn="l"/>
                <a:tab pos="4610100" algn="l"/>
              </a:tabLst>
            </a:pPr>
            <a:r>
              <a:rPr lang="en-US" altLang="en-US" sz="1400">
                <a:solidFill>
                  <a:srgbClr val="000000"/>
                </a:solidFill>
                <a:ea typeface="Arial" charset="0"/>
                <a:cs typeface="Arial" charset="0"/>
                <a:sym typeface="Arial" charset="0"/>
              </a:rPr>
              <a:t>last parameter (bool) is anticlockwise</a:t>
            </a:r>
          </a:p>
          <a:p>
            <a:pPr marL="39688">
              <a:lnSpc>
                <a:spcPts val="1800"/>
              </a:lnSpc>
              <a:spcBef>
                <a:spcPts val="525"/>
              </a:spcBef>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 pos="38100" algn="l"/>
                <a:tab pos="495300" algn="l"/>
                <a:tab pos="952500" algn="l"/>
                <a:tab pos="1409700" algn="l"/>
                <a:tab pos="1866900" algn="l"/>
                <a:tab pos="2324100" algn="l"/>
                <a:tab pos="2781300" algn="l"/>
                <a:tab pos="3238500" algn="l"/>
                <a:tab pos="3695700" algn="l"/>
                <a:tab pos="4152900" algn="l"/>
                <a:tab pos="4610100" algn="l"/>
              </a:tabLst>
            </a:pPr>
            <a:r>
              <a:rPr lang="en-US" altLang="en-US" sz="1400">
                <a:solidFill>
                  <a:srgbClr val="000000"/>
                </a:solidFill>
                <a:ea typeface="Arial" charset="0"/>
                <a:cs typeface="Arial" charset="0"/>
                <a:sym typeface="Arial" charset="0"/>
              </a:rPr>
              <a:t>Circle example in canvas-keyboard.html - also keyboard listener example</a:t>
            </a:r>
          </a:p>
          <a:p>
            <a:pPr marL="39688">
              <a:lnSpc>
                <a:spcPts val="1800"/>
              </a:lnSpc>
              <a:spcBef>
                <a:spcPts val="525"/>
              </a:spcBef>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 pos="38100" algn="l"/>
                <a:tab pos="495300" algn="l"/>
                <a:tab pos="952500" algn="l"/>
                <a:tab pos="1409700" algn="l"/>
                <a:tab pos="1866900" algn="l"/>
                <a:tab pos="2324100" algn="l"/>
                <a:tab pos="2781300" algn="l"/>
                <a:tab pos="3238500" algn="l"/>
                <a:tab pos="3695700" algn="l"/>
                <a:tab pos="4152900" algn="l"/>
                <a:tab pos="4610100" algn="l"/>
              </a:tabLst>
            </a:pPr>
            <a:r>
              <a:rPr lang="en-US" altLang="en-US" sz="1400">
                <a:solidFill>
                  <a:srgbClr val="000000"/>
                </a:solidFill>
                <a:ea typeface="Arial" charset="0"/>
                <a:cs typeface="Arial" charset="0"/>
                <a:sym typeface="Arial" charset="0"/>
              </a:rPr>
              <a:t>Circle in: canvas-bounce.html</a:t>
            </a:r>
          </a:p>
        </p:txBody>
      </p:sp>
    </p:spTree>
    <p:extLst>
      <p:ext uri="{BB962C8B-B14F-4D97-AF65-F5344CB8AC3E}">
        <p14:creationId xmlns:p14="http://schemas.microsoft.com/office/powerpoint/2010/main" val="2004752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56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39688">
              <a:spcBef>
                <a:spcPts val="450"/>
              </a:spcBef>
            </a:pPr>
            <a:r>
              <a:rPr lang="en-US" altLang="en-US">
                <a:solidFill>
                  <a:srgbClr val="000000"/>
                </a:solidFill>
                <a:latin typeface="Times New Roman" charset="0"/>
                <a:ea typeface="Times New Roman" charset="0"/>
                <a:cs typeface="Times New Roman" charset="0"/>
                <a:sym typeface="Times New Roman" charset="0"/>
              </a:rPr>
              <a:t>The foursqare example uses text</a:t>
            </a:r>
          </a:p>
        </p:txBody>
      </p:sp>
    </p:spTree>
    <p:extLst>
      <p:ext uri="{BB962C8B-B14F-4D97-AF65-F5344CB8AC3E}">
        <p14:creationId xmlns:p14="http://schemas.microsoft.com/office/powerpoint/2010/main" val="1413079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17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39688">
              <a:spcBef>
                <a:spcPts val="825"/>
              </a:spcBef>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pPr>
            <a:r>
              <a:rPr lang="en-US" altLang="en-US" sz="2200">
                <a:solidFill>
                  <a:srgbClr val="000000"/>
                </a:solidFill>
                <a:latin typeface="Lucida Grande" charset="0"/>
                <a:ea typeface="Lucida Grande" charset="0"/>
                <a:cs typeface="Lucida Grande" charset="0"/>
                <a:sym typeface="Lucida Grande" charset="0"/>
              </a:rPr>
              <a:t>build slide?</a:t>
            </a:r>
          </a:p>
        </p:txBody>
      </p:sp>
    </p:spTree>
    <p:extLst>
      <p:ext uri="{BB962C8B-B14F-4D97-AF65-F5344CB8AC3E}">
        <p14:creationId xmlns:p14="http://schemas.microsoft.com/office/powerpoint/2010/main" val="1461365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37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39688">
              <a:spcBef>
                <a:spcPts val="450"/>
              </a:spcBef>
            </a:pPr>
            <a:r>
              <a:rPr lang="en-US" altLang="en-US">
                <a:solidFill>
                  <a:srgbClr val="000000"/>
                </a:solidFill>
                <a:latin typeface="Times New Roman" charset="0"/>
                <a:ea typeface="Times New Roman" charset="0"/>
                <a:cs typeface="Times New Roman" charset="0"/>
                <a:sym typeface="Times New Roman" charset="0"/>
              </a:rPr>
              <a:t>Translate code is used in canvas-dogrun.html</a:t>
            </a:r>
          </a:p>
          <a:p>
            <a:pPr marL="39688">
              <a:spcBef>
                <a:spcPts val="450"/>
              </a:spcBef>
            </a:pPr>
            <a:r>
              <a:rPr lang="en-US" altLang="en-US">
                <a:solidFill>
                  <a:srgbClr val="000000"/>
                </a:solidFill>
                <a:latin typeface="Times New Roman" charset="0"/>
                <a:ea typeface="Times New Roman" charset="0"/>
                <a:cs typeface="Times New Roman" charset="0"/>
                <a:sym typeface="Times New Roman" charset="0"/>
              </a:rPr>
              <a:t>Also in the foursquare example, used to rotate text</a:t>
            </a:r>
          </a:p>
        </p:txBody>
      </p:sp>
    </p:spTree>
    <p:extLst>
      <p:ext uri="{BB962C8B-B14F-4D97-AF65-F5344CB8AC3E}">
        <p14:creationId xmlns:p14="http://schemas.microsoft.com/office/powerpoint/2010/main" val="1075568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68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39688">
              <a:spcBef>
                <a:spcPts val="450"/>
              </a:spcBef>
            </a:pPr>
            <a:r>
              <a:rPr lang="en-US" altLang="en-US">
                <a:solidFill>
                  <a:srgbClr val="000000"/>
                </a:solidFill>
                <a:latin typeface="Times New Roman" charset="0"/>
                <a:ea typeface="Times New Roman" charset="0"/>
                <a:cs typeface="Times New Roman" charset="0"/>
                <a:sym typeface="Times New Roman" charset="0"/>
              </a:rPr>
              <a:t>canvas-dogrun.html	</a:t>
            </a:r>
          </a:p>
        </p:txBody>
      </p:sp>
    </p:spTree>
    <p:extLst>
      <p:ext uri="{BB962C8B-B14F-4D97-AF65-F5344CB8AC3E}">
        <p14:creationId xmlns:p14="http://schemas.microsoft.com/office/powerpoint/2010/main" val="1571701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1868ED-1BF0-CC42-8AD6-86FC719E102F}" type="slidenum">
              <a:rPr lang="en-US" altLang="en-US"/>
              <a:pPr/>
              <a:t>72</a:t>
            </a:fld>
            <a:endParaRPr lang="en-US" alt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64755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66021B-DE16-3C48-9143-6508CD5EB789}" type="slidenum">
              <a:rPr lang="en-US" altLang="en-US"/>
              <a:pPr/>
              <a:t>73</a:t>
            </a:fld>
            <a:endParaRPr lang="en-US" altLang="en-US"/>
          </a:p>
        </p:txBody>
      </p:sp>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81926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DBC831-87AE-E74A-869B-96C0AB878A7E}" type="slidenum">
              <a:rPr lang="en-US"/>
              <a:pPr/>
              <a:t>6</a:t>
            </a:fld>
            <a:endParaRPr lang="en-US"/>
          </a:p>
        </p:txBody>
      </p:sp>
      <p:sp>
        <p:nvSpPr>
          <p:cNvPr id="37890" name="Rectangle 2"/>
          <p:cNvSpPr>
            <a:spLocks noGrp="1" noRot="1" noChangeAspect="1" noChangeArrowheads="1" noTextEdit="1"/>
          </p:cNvSpPr>
          <p:nvPr>
            <p:ph type="sldImg"/>
          </p:nvPr>
        </p:nvSpPr>
        <p:spPr>
          <a:xfrm>
            <a:off x="1258888" y="720725"/>
            <a:ext cx="4800600" cy="3600450"/>
          </a:xfrm>
          <a:ln/>
          <a:extLst>
            <a:ext uri="{FAA26D3D-D897-4be2-8F04-BA451C77F1D7}">
              <ma14:placeholderFlag xmlns:ma14="http://schemas.microsoft.com/office/mac/drawingml/2011/main" xmlns="" val="1"/>
            </a:ext>
          </a:extLst>
        </p:spPr>
      </p:sp>
      <p:sp>
        <p:nvSpPr>
          <p:cNvPr id="378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7177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31D8F3-35D7-534F-AEAA-2B0AD4C87E13}" type="slidenum">
              <a:rPr lang="en-US" altLang="en-US"/>
              <a:pPr/>
              <a:t>74</a:t>
            </a:fld>
            <a:endParaRPr lang="en-US" altLang="en-US"/>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01778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4797D5-77C6-8149-AD5F-DAE44B5BD7B5}" type="slidenum">
              <a:rPr lang="en-US" altLang="en-US"/>
              <a:pPr/>
              <a:t>75</a:t>
            </a:fld>
            <a:endParaRPr lang="en-US" altLang="en-US"/>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35751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4099AF-6B63-934B-BA25-598BA8FF0B3E}" type="slidenum">
              <a:rPr lang="en-US" altLang="en-US"/>
              <a:pPr/>
              <a:t>76</a:t>
            </a:fld>
            <a:endParaRPr lang="en-US" altLang="en-US"/>
          </a:p>
        </p:txBody>
      </p:sp>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62889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BD6BD9-2897-3249-A723-0F8C33CC0E95}" type="slidenum">
              <a:rPr lang="en-US" altLang="en-US"/>
              <a:pPr/>
              <a:t>77</a:t>
            </a:fld>
            <a:endParaRPr lang="en-US" altLang="en-US"/>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2842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BCF57F-35FA-A340-803D-38E27248C9E9}" type="slidenum">
              <a:rPr lang="en-US"/>
              <a:pPr/>
              <a:t>7</a:t>
            </a:fld>
            <a:endParaRPr lang="en-US"/>
          </a:p>
        </p:txBody>
      </p:sp>
      <p:sp>
        <p:nvSpPr>
          <p:cNvPr id="74754" name="Rectangle 2"/>
          <p:cNvSpPr>
            <a:spLocks noGrp="1" noRot="1" noChangeAspect="1" noChangeArrowheads="1" noTextEdit="1"/>
          </p:cNvSpPr>
          <p:nvPr>
            <p:ph type="sldImg"/>
          </p:nvPr>
        </p:nvSpPr>
        <p:spPr>
          <a:xfrm>
            <a:off x="1220894" y="720090"/>
            <a:ext cx="4876800" cy="3600450"/>
          </a:xfrm>
          <a:ln/>
          <a:extLst>
            <a:ext uri="{FAA26D3D-D897-4be2-8F04-BA451C77F1D7}">
              <ma14:placeholderFlag xmlns:ma14="http://schemas.microsoft.com/office/mac/drawingml/2011/main" xmlns="" val="1"/>
            </a:ext>
          </a:extLst>
        </p:spPr>
      </p:sp>
      <p:sp>
        <p:nvSpPr>
          <p:cNvPr id="74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86726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C13C94-E514-FB4F-92E2-91B1AD7C25C3}" type="slidenum">
              <a:rPr lang="en-US"/>
              <a:pPr/>
              <a:t>8</a:t>
            </a:fld>
            <a:endParaRPr lang="en-US"/>
          </a:p>
        </p:txBody>
      </p:sp>
      <p:sp>
        <p:nvSpPr>
          <p:cNvPr id="76802" name="Rectangle 2"/>
          <p:cNvSpPr>
            <a:spLocks noGrp="1" noRot="1" noChangeAspect="1" noChangeArrowheads="1" noTextEdit="1"/>
          </p:cNvSpPr>
          <p:nvPr>
            <p:ph type="sldImg"/>
          </p:nvPr>
        </p:nvSpPr>
        <p:spPr>
          <a:xfrm>
            <a:off x="1220894" y="720090"/>
            <a:ext cx="4876800" cy="3600450"/>
          </a:xfrm>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43208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D4E10A-D63F-AF4F-8E3F-70E25736682A}" type="slidenum">
              <a:rPr lang="en-US"/>
              <a:pPr/>
              <a:t>9</a:t>
            </a:fld>
            <a:endParaRPr lang="en-US"/>
          </a:p>
        </p:txBody>
      </p:sp>
      <p:sp>
        <p:nvSpPr>
          <p:cNvPr id="78850" name="Rectangle 2"/>
          <p:cNvSpPr>
            <a:spLocks noGrp="1" noRot="1" noChangeAspect="1" noChangeArrowheads="1" noTextEdit="1"/>
          </p:cNvSpPr>
          <p:nvPr>
            <p:ph type="sldImg"/>
          </p:nvPr>
        </p:nvSpPr>
        <p:spPr>
          <a:xfrm>
            <a:off x="1220894" y="720090"/>
            <a:ext cx="4876800" cy="3600450"/>
          </a:xfrm>
          <a:ln/>
          <a:extLst>
            <a:ext uri="{FAA26D3D-D897-4be2-8F04-BA451C77F1D7}">
              <ma14:placeholderFlag xmlns:ma14="http://schemas.microsoft.com/office/mac/drawingml/2011/main" xmlns="" val="1"/>
            </a:ext>
          </a:extLst>
        </p:spPr>
      </p:sp>
      <p:sp>
        <p:nvSpPr>
          <p:cNvPr id="788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19509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8B10F7-2FC9-7040-8B4D-A962FC5E43A3}" type="slidenum">
              <a:rPr lang="en-US"/>
              <a:pPr/>
              <a:t>10</a:t>
            </a:fld>
            <a:endParaRPr lang="en-US"/>
          </a:p>
        </p:txBody>
      </p:sp>
      <p:sp>
        <p:nvSpPr>
          <p:cNvPr id="80898" name="Rectangle 2"/>
          <p:cNvSpPr>
            <a:spLocks noGrp="1" noRot="1" noChangeAspect="1" noChangeArrowheads="1" noTextEdit="1"/>
          </p:cNvSpPr>
          <p:nvPr>
            <p:ph type="sldImg"/>
          </p:nvPr>
        </p:nvSpPr>
        <p:spPr>
          <a:xfrm>
            <a:off x="1220894" y="720090"/>
            <a:ext cx="4876800" cy="3600450"/>
          </a:xfrm>
          <a:ln/>
          <a:extLst>
            <a:ext uri="{FAA26D3D-D897-4be2-8F04-BA451C77F1D7}">
              <ma14:placeholderFlag xmlns:ma14="http://schemas.microsoft.com/office/mac/drawingml/2011/main" xmlns="" val="1"/>
            </a:ext>
          </a:extLst>
        </p:spPr>
      </p:sp>
      <p:sp>
        <p:nvSpPr>
          <p:cNvPr id="808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7732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271109-0B27-784A-A576-24C9F5870AB8}" type="slidenum">
              <a:rPr lang="en-US" altLang="en-US"/>
              <a:pPr/>
              <a:t>35</a:t>
            </a:fld>
            <a:endParaRPr lang="en-US" altLang="en-US"/>
          </a:p>
        </p:txBody>
      </p:sp>
      <p:sp>
        <p:nvSpPr>
          <p:cNvPr id="118786" name="Rectangle 2"/>
          <p:cNvSpPr>
            <a:spLocks noGrp="1" noRot="1" noChangeAspect="1" noChangeArrowheads="1" noTextEdit="1"/>
          </p:cNvSpPr>
          <p:nvPr>
            <p:ph type="sldImg"/>
          </p:nvPr>
        </p:nvSpPr>
        <p:spPr>
          <a:xfrm>
            <a:off x="1144588" y="685800"/>
            <a:ext cx="4572000" cy="3429000"/>
          </a:xfrm>
          <a:ln/>
        </p:spPr>
      </p:sp>
      <p:sp>
        <p:nvSpPr>
          <p:cNvPr id="1187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29509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Instead of the traditional web application model where the browser itself is responsible for initiating requests to, and processing requests from, the web server, the Ajax model provides an intermediate layer — what Garrett calls an </a:t>
            </a:r>
            <a:r>
              <a:rPr lang="en-US" sz="1200" i="1" kern="1200" dirty="0">
                <a:solidFill>
                  <a:schemeClr val="tx1"/>
                </a:solidFill>
                <a:latin typeface="+mn-lt"/>
                <a:ea typeface="+mn-ea"/>
                <a:cs typeface="+mn-cs"/>
              </a:rPr>
              <a:t>Ajax engine </a:t>
            </a:r>
            <a:r>
              <a:rPr lang="en-US" sz="1200" kern="1200" dirty="0">
                <a:solidFill>
                  <a:schemeClr val="tx1"/>
                </a:solidFill>
                <a:latin typeface="+mn-lt"/>
                <a:ea typeface="+mn-ea"/>
                <a:cs typeface="+mn-cs"/>
              </a:rPr>
              <a:t>— to handle this communication. An Ajax engine is really just a JavaScript object or function that is called whenever information needs to be requested from the server. Instead of the traditional model of providing a link to another resource (such as another web page), each link makes a call to the Ajax engine, which schedules and executes the request. The request is done asynchronously, meaning that code execution doesn't wait for a response before continuing. </a:t>
            </a:r>
          </a:p>
          <a:p>
            <a:endParaRPr lang="en-US" dirty="0"/>
          </a:p>
        </p:txBody>
      </p:sp>
      <p:sp>
        <p:nvSpPr>
          <p:cNvPr id="4" name="Slide Number Placeholder 3"/>
          <p:cNvSpPr>
            <a:spLocks noGrp="1"/>
          </p:cNvSpPr>
          <p:nvPr>
            <p:ph type="sldNum" sz="quarter" idx="10"/>
          </p:nvPr>
        </p:nvSpPr>
        <p:spPr/>
        <p:txBody>
          <a:bodyPr/>
          <a:lstStyle/>
          <a:p>
            <a:fld id="{7B0C5C40-5BAA-4216-B378-86A1271237FA}" type="slidenum">
              <a:rPr lang="en-US" smtClean="0"/>
              <a:pPr/>
              <a:t>45</a:t>
            </a:fld>
            <a:endParaRPr lang="en-US"/>
          </a:p>
        </p:txBody>
      </p:sp>
    </p:spTree>
    <p:extLst>
      <p:ext uri="{BB962C8B-B14F-4D97-AF65-F5344CB8AC3E}">
        <p14:creationId xmlns:p14="http://schemas.microsoft.com/office/powerpoint/2010/main" val="298677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•onreadystatechange: It contains the name of a function to be called automatically whenever the readyState property changes</a:t>
            </a:r>
          </a:p>
          <a:p>
            <a:r>
              <a:rPr lang="en-US" dirty="0"/>
              <a:t>•readyState: It includes the status of the XMLHttpRequest and it changes from 0 to 4: </a:t>
            </a:r>
          </a:p>
          <a:p>
            <a:r>
              <a:rPr lang="en-US" dirty="0"/>
              <a:t>•status: status 200 means "OK" and status 404 means "Page not found".</a:t>
            </a:r>
          </a:p>
          <a:p>
            <a:r>
              <a:rPr lang="en-US" dirty="0"/>
              <a:t>•responseText: If the response from the server is not in XML format, use the responseText property. The responseText property returns </a:t>
            </a:r>
          </a:p>
          <a:p>
            <a:r>
              <a:rPr lang="en-US" dirty="0"/>
              <a:t>the response as a string, and you can use it accordingly. </a:t>
            </a:r>
          </a:p>
          <a:p>
            <a:r>
              <a:rPr lang="en-US" dirty="0"/>
              <a:t>•responseXML: If the response from the server is XML format, and you want to parse it as an XML object, use this property. </a:t>
            </a:r>
          </a:p>
          <a:p>
            <a:endParaRPr lang="en-US" dirty="0"/>
          </a:p>
        </p:txBody>
      </p:sp>
      <p:sp>
        <p:nvSpPr>
          <p:cNvPr id="4" name="Slide Number Placeholder 3"/>
          <p:cNvSpPr>
            <a:spLocks noGrp="1"/>
          </p:cNvSpPr>
          <p:nvPr>
            <p:ph type="sldNum" sz="quarter" idx="10"/>
          </p:nvPr>
        </p:nvSpPr>
        <p:spPr/>
        <p:txBody>
          <a:bodyPr/>
          <a:lstStyle/>
          <a:p>
            <a:fld id="{7B0C5C40-5BAA-4216-B378-86A1271237FA}" type="slidenum">
              <a:rPr lang="en-US" smtClean="0"/>
              <a:pPr/>
              <a:t>46</a:t>
            </a:fld>
            <a:endParaRPr lang="en-US"/>
          </a:p>
        </p:txBody>
      </p:sp>
    </p:spTree>
    <p:extLst>
      <p:ext uri="{BB962C8B-B14F-4D97-AF65-F5344CB8AC3E}">
        <p14:creationId xmlns:p14="http://schemas.microsoft.com/office/powerpoint/2010/main" val="385402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1026"/>
          <p:cNvGrpSpPr>
            <a:grpSpLocks/>
          </p:cNvGrpSpPr>
          <p:nvPr/>
        </p:nvGrpSpPr>
        <p:grpSpPr bwMode="auto">
          <a:xfrm>
            <a:off x="0" y="0"/>
            <a:ext cx="9144000" cy="6858000"/>
            <a:chOff x="0" y="0"/>
            <a:chExt cx="5760" cy="4320"/>
          </a:xfrm>
        </p:grpSpPr>
        <p:grpSp>
          <p:nvGrpSpPr>
            <p:cNvPr id="5" name="Group 1027"/>
            <p:cNvGrpSpPr>
              <a:grpSpLocks/>
            </p:cNvGrpSpPr>
            <p:nvPr/>
          </p:nvGrpSpPr>
          <p:grpSpPr bwMode="auto">
            <a:xfrm>
              <a:off x="0" y="0"/>
              <a:ext cx="5760" cy="4320"/>
              <a:chOff x="0" y="0"/>
              <a:chExt cx="5760" cy="4320"/>
            </a:xfrm>
          </p:grpSpPr>
          <p:sp>
            <p:nvSpPr>
              <p:cNvPr id="15" name="Rectangle 1028"/>
              <p:cNvSpPr>
                <a:spLocks noChangeArrowheads="1"/>
              </p:cNvSpPr>
              <p:nvPr/>
            </p:nvSpPr>
            <p:spPr bwMode="ltGray">
              <a:xfrm>
                <a:off x="2112" y="0"/>
                <a:ext cx="3648" cy="96"/>
              </a:xfrm>
              <a:prstGeom prst="rect">
                <a:avLst/>
              </a:prstGeom>
              <a:solidFill>
                <a:schemeClr val="folHlink"/>
              </a:solidFill>
              <a:ln w="9525">
                <a:noFill/>
                <a:miter lim="800000"/>
                <a:headEnd/>
                <a:tailEnd/>
              </a:ln>
              <a:effectLst/>
            </p:spPr>
            <p:txBody>
              <a:bodyPr wrap="none" anchor="ctr"/>
              <a:lstStyle/>
              <a:p>
                <a:pPr>
                  <a:defRPr/>
                </a:pPr>
                <a:endParaRPr lang="en-US"/>
              </a:p>
            </p:txBody>
          </p:sp>
          <p:grpSp>
            <p:nvGrpSpPr>
              <p:cNvPr id="16" name="Group 1029"/>
              <p:cNvGrpSpPr>
                <a:grpSpLocks/>
              </p:cNvGrpSpPr>
              <p:nvPr userDrawn="1"/>
            </p:nvGrpSpPr>
            <p:grpSpPr bwMode="auto">
              <a:xfrm>
                <a:off x="0" y="0"/>
                <a:ext cx="5760" cy="4320"/>
                <a:chOff x="0" y="0"/>
                <a:chExt cx="5760" cy="4320"/>
              </a:xfrm>
            </p:grpSpPr>
            <p:sp>
              <p:nvSpPr>
                <p:cNvPr id="18" name="Line 1030"/>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9" name="Line 1031"/>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0" name="Line 1032"/>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1" name="Line 1033"/>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2" name="Line 1034"/>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3" name="Line 1035"/>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4" name="Line 1036"/>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5" name="Line 1037"/>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6" name="Line 1038"/>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7" name="Line 1039"/>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8" name="Line 1040"/>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9" name="Line 1041"/>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 name="Line 1042"/>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 name="Line 1043"/>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2" name="Line 1044"/>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3" name="Line 1045"/>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4" name="Line 1046"/>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5" name="Line 1047"/>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6" name="Line 1048"/>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7" name="Line 1049"/>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8" name="Line 1050"/>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9" name="Line 1051"/>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0" name="Line 1052"/>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1" name="Line 1053"/>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2" name="Line 1054"/>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3" name="Line 1055"/>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4" name="Line 1056"/>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5" name="Line 1057"/>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6" name="Line 1058"/>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7" name="Line 1059"/>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8" name="Line 1060"/>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9" name="Line 1061"/>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0" name="Line 1062"/>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1" name="Line 1063"/>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2" name="Line 1064"/>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3" name="Line 1065"/>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4" name="Line 1066"/>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5" name="Line 1067"/>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6" name="Line 1068"/>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7" name="Line 1069"/>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8" name="Line 1070"/>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9" name="Line 1071"/>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0" name="Line 1072"/>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1" name="Line 1073"/>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2" name="Line 1074"/>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3" name="Line 1075"/>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4" name="Line 1076"/>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5" name="Line 1077"/>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6" name="Line 1078"/>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7" name="Line 1079"/>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8" name="Line 1080"/>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grpSp>
          <p:sp>
            <p:nvSpPr>
              <p:cNvPr id="17" name="Line 1081"/>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a:p>
            </p:txBody>
          </p:sp>
        </p:grpSp>
        <p:grpSp>
          <p:nvGrpSpPr>
            <p:cNvPr id="6" name="Group 1082"/>
            <p:cNvGrpSpPr>
              <a:grpSpLocks/>
            </p:cNvGrpSpPr>
            <p:nvPr userDrawn="1"/>
          </p:nvGrpSpPr>
          <p:grpSpPr bwMode="auto">
            <a:xfrm>
              <a:off x="3" y="559"/>
              <a:ext cx="4192" cy="1796"/>
              <a:chOff x="3" y="559"/>
              <a:chExt cx="4192" cy="1796"/>
            </a:xfrm>
          </p:grpSpPr>
          <p:sp>
            <p:nvSpPr>
              <p:cNvPr id="11" name="Line 1083"/>
              <p:cNvSpPr>
                <a:spLocks noChangeShapeType="1"/>
              </p:cNvSpPr>
              <p:nvPr/>
            </p:nvSpPr>
            <p:spPr bwMode="ltGray">
              <a:xfrm>
                <a:off x="506" y="559"/>
                <a:ext cx="0" cy="1796"/>
              </a:xfrm>
              <a:prstGeom prst="line">
                <a:avLst/>
              </a:prstGeom>
              <a:noFill/>
              <a:ln w="9525">
                <a:solidFill>
                  <a:schemeClr val="hlink"/>
                </a:solidFill>
                <a:round/>
                <a:headEnd/>
                <a:tailEnd/>
              </a:ln>
              <a:effectLst/>
            </p:spPr>
            <p:txBody>
              <a:bodyPr wrap="none" anchor="ctr"/>
              <a:lstStyle/>
              <a:p>
                <a:pPr>
                  <a:defRPr/>
                </a:pPr>
                <a:endParaRPr lang="en-US"/>
              </a:p>
            </p:txBody>
          </p:sp>
          <p:sp>
            <p:nvSpPr>
              <p:cNvPr id="12" name="Line 1084"/>
              <p:cNvSpPr>
                <a:spLocks noChangeShapeType="1"/>
              </p:cNvSpPr>
              <p:nvPr/>
            </p:nvSpPr>
            <p:spPr bwMode="ltGray">
              <a:xfrm flipH="1" flipV="1">
                <a:off x="3" y="1924"/>
                <a:ext cx="3211" cy="1"/>
              </a:xfrm>
              <a:prstGeom prst="line">
                <a:avLst/>
              </a:prstGeom>
              <a:noFill/>
              <a:ln w="9525">
                <a:solidFill>
                  <a:schemeClr val="hlink"/>
                </a:solidFill>
                <a:round/>
                <a:headEnd/>
                <a:tailEnd/>
              </a:ln>
              <a:effectLst/>
            </p:spPr>
            <p:txBody>
              <a:bodyPr wrap="none" anchor="ctr"/>
              <a:lstStyle/>
              <a:p>
                <a:pPr>
                  <a:defRPr/>
                </a:pPr>
                <a:endParaRPr lang="en-US"/>
              </a:p>
            </p:txBody>
          </p:sp>
          <p:sp>
            <p:nvSpPr>
              <p:cNvPr id="13" name="Line 1085"/>
              <p:cNvSpPr>
                <a:spLocks noChangeShapeType="1"/>
              </p:cNvSpPr>
              <p:nvPr/>
            </p:nvSpPr>
            <p:spPr bwMode="ltGray">
              <a:xfrm flipH="1" flipV="1">
                <a:off x="384" y="938"/>
                <a:ext cx="3811" cy="1"/>
              </a:xfrm>
              <a:prstGeom prst="line">
                <a:avLst/>
              </a:prstGeom>
              <a:noFill/>
              <a:ln w="9525">
                <a:solidFill>
                  <a:schemeClr val="hlink"/>
                </a:solidFill>
                <a:round/>
                <a:headEnd/>
                <a:tailEnd/>
              </a:ln>
              <a:effectLst/>
            </p:spPr>
            <p:txBody>
              <a:bodyPr wrap="none" anchor="ctr"/>
              <a:lstStyle/>
              <a:p>
                <a:pPr>
                  <a:defRPr/>
                </a:pPr>
                <a:endParaRPr lang="en-US"/>
              </a:p>
            </p:txBody>
          </p:sp>
          <p:sp>
            <p:nvSpPr>
              <p:cNvPr id="14" name="Arc 1086"/>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p>
            </p:txBody>
          </p:sp>
        </p:grpSp>
        <p:grpSp>
          <p:nvGrpSpPr>
            <p:cNvPr id="7" name="Group 1087"/>
            <p:cNvGrpSpPr>
              <a:grpSpLocks/>
            </p:cNvGrpSpPr>
            <p:nvPr userDrawn="1"/>
          </p:nvGrpSpPr>
          <p:grpSpPr bwMode="auto">
            <a:xfrm>
              <a:off x="1480" y="1952"/>
              <a:ext cx="3808" cy="1812"/>
              <a:chOff x="1480" y="1952"/>
              <a:chExt cx="3808" cy="1812"/>
            </a:xfrm>
          </p:grpSpPr>
          <p:sp>
            <p:nvSpPr>
              <p:cNvPr id="8" name="Line 1088"/>
              <p:cNvSpPr>
                <a:spLocks noChangeShapeType="1"/>
              </p:cNvSpPr>
              <p:nvPr/>
            </p:nvSpPr>
            <p:spPr bwMode="ltGray">
              <a:xfrm flipV="1">
                <a:off x="1480" y="3442"/>
                <a:ext cx="3808" cy="0"/>
              </a:xfrm>
              <a:prstGeom prst="line">
                <a:avLst/>
              </a:prstGeom>
              <a:noFill/>
              <a:ln w="9525">
                <a:solidFill>
                  <a:schemeClr val="hlink"/>
                </a:solidFill>
                <a:round/>
                <a:headEnd/>
                <a:tailEnd/>
              </a:ln>
              <a:effectLst/>
            </p:spPr>
            <p:txBody>
              <a:bodyPr wrap="none" anchor="ctr"/>
              <a:lstStyle/>
              <a:p>
                <a:pPr>
                  <a:defRPr/>
                </a:pPr>
                <a:endParaRPr lang="en-US"/>
              </a:p>
            </p:txBody>
          </p:sp>
          <p:sp>
            <p:nvSpPr>
              <p:cNvPr id="9" name="Line 1089"/>
              <p:cNvSpPr>
                <a:spLocks noChangeShapeType="1"/>
              </p:cNvSpPr>
              <p:nvPr/>
            </p:nvSpPr>
            <p:spPr bwMode="ltGray">
              <a:xfrm flipH="1">
                <a:off x="5172" y="1952"/>
                <a:ext cx="0" cy="1812"/>
              </a:xfrm>
              <a:prstGeom prst="line">
                <a:avLst/>
              </a:prstGeom>
              <a:noFill/>
              <a:ln w="9525">
                <a:solidFill>
                  <a:schemeClr val="hlink"/>
                </a:solidFill>
                <a:round/>
                <a:headEnd/>
                <a:tailEnd/>
              </a:ln>
              <a:effectLst/>
            </p:spPr>
            <p:txBody>
              <a:bodyPr wrap="none" anchor="ctr"/>
              <a:lstStyle/>
              <a:p>
                <a:pPr>
                  <a:defRPr/>
                </a:pPr>
                <a:endParaRPr lang="en-US"/>
              </a:p>
            </p:txBody>
          </p:sp>
          <p:sp>
            <p:nvSpPr>
              <p:cNvPr id="10" name="Arc 1090"/>
              <p:cNvSpPr>
                <a:spLocks/>
              </p:cNvSpPr>
              <p:nvPr/>
            </p:nvSpPr>
            <p:spPr bwMode="ltGray">
              <a:xfrm rot="5400000">
                <a:off x="5097" y="3347"/>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p>
            </p:txBody>
          </p:sp>
        </p:grpSp>
      </p:grpSp>
      <p:sp>
        <p:nvSpPr>
          <p:cNvPr id="1069123" name="Rectangle 1091"/>
          <p:cNvSpPr>
            <a:spLocks noGrp="1" noChangeArrowheads="1"/>
          </p:cNvSpPr>
          <p:nvPr>
            <p:ph type="ctrTitle"/>
          </p:nvPr>
        </p:nvSpPr>
        <p:spPr>
          <a:xfrm>
            <a:off x="990600" y="1752600"/>
            <a:ext cx="7772400" cy="1143000"/>
          </a:xfrm>
        </p:spPr>
        <p:txBody>
          <a:bodyPr/>
          <a:lstStyle>
            <a:lvl1pPr>
              <a:defRPr/>
            </a:lvl1pPr>
          </a:lstStyle>
          <a:p>
            <a:r>
              <a:rPr lang="en-GB"/>
              <a:t>Click to edit Master title style</a:t>
            </a:r>
          </a:p>
        </p:txBody>
      </p:sp>
      <p:sp>
        <p:nvSpPr>
          <p:cNvPr id="1069124" name="Rectangle 1092"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r>
              <a:rPr lang="en-GB"/>
              <a:t>Click to edit Master subtitle style</a:t>
            </a:r>
          </a:p>
        </p:txBody>
      </p:sp>
      <p:sp>
        <p:nvSpPr>
          <p:cNvPr id="69" name="Rectangle 1093"/>
          <p:cNvSpPr>
            <a:spLocks noGrp="1" noChangeArrowheads="1"/>
          </p:cNvSpPr>
          <p:nvPr>
            <p:ph type="dt" sz="quarter" idx="10"/>
          </p:nvPr>
        </p:nvSpPr>
        <p:spPr bwMode="auto">
          <a:xfrm>
            <a:off x="6858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400"/>
            </a:lvl1pPr>
          </a:lstStyle>
          <a:p>
            <a:pPr>
              <a:defRPr/>
            </a:pPr>
            <a:endParaRPr lang="en-GB"/>
          </a:p>
        </p:txBody>
      </p:sp>
      <p:sp>
        <p:nvSpPr>
          <p:cNvPr id="70" name="Rectangle 1094"/>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1400"/>
            </a:lvl1pPr>
          </a:lstStyle>
          <a:p>
            <a:pPr>
              <a:defRPr/>
            </a:pPr>
            <a:endParaRPr lang="en-GB"/>
          </a:p>
        </p:txBody>
      </p:sp>
      <p:sp>
        <p:nvSpPr>
          <p:cNvPr id="71" name="Rectangle 1095"/>
          <p:cNvSpPr>
            <a:spLocks noGrp="1" noChangeArrowheads="1"/>
          </p:cNvSpPr>
          <p:nvPr>
            <p:ph type="sldNum" sz="quarter" idx="12"/>
          </p:nvPr>
        </p:nvSpPr>
        <p:spPr bwMode="auto">
          <a:xfrm>
            <a:off x="65532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400"/>
            </a:lvl1pPr>
          </a:lstStyle>
          <a:p>
            <a:pPr>
              <a:defRPr/>
            </a:pPr>
            <a:fld id="{D020C872-3BC4-4E8F-8435-60B84CF2BB6E}" type="slidenum">
              <a:rPr lang="en-GB"/>
              <a:pPr>
                <a:defRPr/>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304800"/>
            <a:ext cx="20002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0"/>
            <a:ext cx="58483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1143000"/>
          </a:xfrm>
        </p:spPr>
        <p:txBody>
          <a:bodyPr/>
          <a:lstStyle/>
          <a:p>
            <a:r>
              <a:rPr lang="en-US"/>
              <a:t>Click to edit Master title style</a:t>
            </a:r>
          </a:p>
        </p:txBody>
      </p:sp>
      <p:sp>
        <p:nvSpPr>
          <p:cNvPr id="3" name="Chart Placeholder 2"/>
          <p:cNvSpPr>
            <a:spLocks noGrp="1"/>
          </p:cNvSpPr>
          <p:nvPr>
            <p:ph type="chart" idx="1"/>
          </p:nvPr>
        </p:nvSpPr>
        <p:spPr>
          <a:xfrm>
            <a:off x="838200" y="1905000"/>
            <a:ext cx="7772400" cy="4114800"/>
          </a:xfrm>
        </p:spPr>
        <p:txBody>
          <a:bodyPr/>
          <a:lstStyle/>
          <a:p>
            <a:pPr lvl="0"/>
            <a:endParaRPr lang="en-US"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77813"/>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914400" y="1600200"/>
            <a:ext cx="38100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76800" y="1600200"/>
            <a:ext cx="38100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14400" y="6251575"/>
            <a:ext cx="1981200" cy="457200"/>
          </a:xfrm>
          <a:prstGeom prst="rect">
            <a:avLst/>
          </a:prstGeom>
        </p:spPr>
        <p:txBody>
          <a:bodyPr/>
          <a:lstStyle>
            <a:lvl1pPr>
              <a:defRPr/>
            </a:lvl1pPr>
          </a:lstStyle>
          <a:p>
            <a:endParaRPr lang="en-US" altLang="en-US"/>
          </a:p>
        </p:txBody>
      </p:sp>
      <p:sp>
        <p:nvSpPr>
          <p:cNvPr id="6" name="Footer Placeholder 5"/>
          <p:cNvSpPr>
            <a:spLocks noGrp="1"/>
          </p:cNvSpPr>
          <p:nvPr>
            <p:ph type="ftr" sz="quarter" idx="11"/>
          </p:nvPr>
        </p:nvSpPr>
        <p:spPr>
          <a:xfrm>
            <a:off x="3352800" y="6248400"/>
            <a:ext cx="2971800" cy="457200"/>
          </a:xfrm>
          <a:prstGeom prst="rect">
            <a:avLst/>
          </a:prstGeom>
        </p:spPr>
        <p:txBody>
          <a:bodyPr/>
          <a:lstStyle>
            <a:lvl1pPr>
              <a:defRPr/>
            </a:lvl1pPr>
          </a:lstStyle>
          <a:p>
            <a:endParaRPr lang="en-US" altLang="en-US"/>
          </a:p>
        </p:txBody>
      </p:sp>
      <p:sp>
        <p:nvSpPr>
          <p:cNvPr id="7" name="Slide Number Placeholder 6"/>
          <p:cNvSpPr>
            <a:spLocks noGrp="1"/>
          </p:cNvSpPr>
          <p:nvPr>
            <p:ph type="sldNum" sz="quarter" idx="12"/>
          </p:nvPr>
        </p:nvSpPr>
        <p:spPr>
          <a:xfrm>
            <a:off x="6781800" y="6248400"/>
            <a:ext cx="1905000" cy="457200"/>
          </a:xfrm>
          <a:prstGeom prst="rect">
            <a:avLst/>
          </a:prstGeom>
        </p:spPr>
        <p:txBody>
          <a:bodyPr/>
          <a:lstStyle>
            <a:lvl1pPr>
              <a:defRPr/>
            </a:lvl1pPr>
          </a:lstStyle>
          <a:p>
            <a:fld id="{0A1D41E0-B483-004A-B339-561C7B8C39F4}" type="slidenum">
              <a:rPr lang="en-US" altLang="en-US"/>
              <a:pPr/>
              <a:t>‹#›</a:t>
            </a:fld>
            <a:endParaRPr lang="en-US" altLang="en-US"/>
          </a:p>
        </p:txBody>
      </p:sp>
    </p:spTree>
    <p:extLst>
      <p:ext uri="{BB962C8B-B14F-4D97-AF65-F5344CB8AC3E}">
        <p14:creationId xmlns:p14="http://schemas.microsoft.com/office/powerpoint/2010/main" val="316291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990600"/>
          </a:xfrm>
        </p:spPr>
        <p:txBody>
          <a:bodyPr/>
          <a:lstStyle>
            <a:lvl1pPr>
              <a:defRPr sz="4000"/>
            </a:lvl1pPr>
          </a:lstStyle>
          <a:p>
            <a:r>
              <a:rPr lang="en-US" dirty="0"/>
              <a:t>Click to edit Master title style</a:t>
            </a:r>
          </a:p>
        </p:txBody>
      </p:sp>
      <p:sp>
        <p:nvSpPr>
          <p:cNvPr id="3" name="Content Placeholder 2"/>
          <p:cNvSpPr>
            <a:spLocks noGrp="1"/>
          </p:cNvSpPr>
          <p:nvPr>
            <p:ph idx="1"/>
          </p:nvPr>
        </p:nvSpPr>
        <p:spPr>
          <a:xfrm>
            <a:off x="609600" y="1600200"/>
            <a:ext cx="7772400" cy="4114800"/>
          </a:xfrm>
        </p:spPr>
        <p:txBody>
          <a:bodyPr/>
          <a:lstStyle>
            <a:lvl1pPr>
              <a:defRPr sz="2800"/>
            </a:lvl1pPr>
            <a:lvl2pPr>
              <a:defRPr sz="2400"/>
            </a:lvl2pPr>
            <a:lvl3pP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p:cNvGrpSpPr>
            <a:grpSpLocks/>
          </p:cNvGrpSpPr>
          <p:nvPr userDrawn="1"/>
        </p:nvGrpSpPr>
        <p:grpSpPr bwMode="auto">
          <a:xfrm>
            <a:off x="0" y="0"/>
            <a:ext cx="9144000" cy="6858000"/>
            <a:chOff x="0" y="0"/>
            <a:chExt cx="5760" cy="4320"/>
          </a:xfrm>
        </p:grpSpPr>
        <p:grpSp>
          <p:nvGrpSpPr>
            <p:cNvPr id="2053" name="Group 3"/>
            <p:cNvGrpSpPr>
              <a:grpSpLocks/>
            </p:cNvGrpSpPr>
            <p:nvPr userDrawn="1"/>
          </p:nvGrpSpPr>
          <p:grpSpPr bwMode="auto">
            <a:xfrm>
              <a:off x="0" y="0"/>
              <a:ext cx="5760" cy="4320"/>
              <a:chOff x="0" y="0"/>
              <a:chExt cx="5760" cy="4320"/>
            </a:xfrm>
          </p:grpSpPr>
          <p:grpSp>
            <p:nvGrpSpPr>
              <p:cNvPr id="2060" name="Group 4"/>
              <p:cNvGrpSpPr>
                <a:grpSpLocks/>
              </p:cNvGrpSpPr>
              <p:nvPr userDrawn="1"/>
            </p:nvGrpSpPr>
            <p:grpSpPr bwMode="auto">
              <a:xfrm>
                <a:off x="0" y="192"/>
                <a:ext cx="5760" cy="4032"/>
                <a:chOff x="0" y="192"/>
                <a:chExt cx="5760" cy="4032"/>
              </a:xfrm>
            </p:grpSpPr>
            <p:sp>
              <p:nvSpPr>
                <p:cNvPr id="1068037" name="Line 5"/>
                <p:cNvSpPr>
                  <a:spLocks noChangeShapeType="1"/>
                </p:cNvSpPr>
                <p:nvPr userDrawn="1"/>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38" name="Line 6"/>
                <p:cNvSpPr>
                  <a:spLocks noChangeShapeType="1"/>
                </p:cNvSpPr>
                <p:nvPr userDrawn="1"/>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39" name="Line 7"/>
                <p:cNvSpPr>
                  <a:spLocks noChangeShapeType="1"/>
                </p:cNvSpPr>
                <p:nvPr userDrawn="1"/>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40" name="Line 8"/>
                <p:cNvSpPr>
                  <a:spLocks noChangeShapeType="1"/>
                </p:cNvSpPr>
                <p:nvPr userDrawn="1"/>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41" name="Line 9"/>
                <p:cNvSpPr>
                  <a:spLocks noChangeShapeType="1"/>
                </p:cNvSpPr>
                <p:nvPr userDrawn="1"/>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42" name="Line 10"/>
                <p:cNvSpPr>
                  <a:spLocks noChangeShapeType="1"/>
                </p:cNvSpPr>
                <p:nvPr userDrawn="1"/>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43" name="Line 11"/>
                <p:cNvSpPr>
                  <a:spLocks noChangeShapeType="1"/>
                </p:cNvSpPr>
                <p:nvPr userDrawn="1"/>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44" name="Line 12"/>
                <p:cNvSpPr>
                  <a:spLocks noChangeShapeType="1"/>
                </p:cNvSpPr>
                <p:nvPr userDrawn="1"/>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45" name="Line 13"/>
                <p:cNvSpPr>
                  <a:spLocks noChangeShapeType="1"/>
                </p:cNvSpPr>
                <p:nvPr userDrawn="1"/>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46" name="Line 14"/>
                <p:cNvSpPr>
                  <a:spLocks noChangeShapeType="1"/>
                </p:cNvSpPr>
                <p:nvPr userDrawn="1"/>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47" name="Line 15"/>
                <p:cNvSpPr>
                  <a:spLocks noChangeShapeType="1"/>
                </p:cNvSpPr>
                <p:nvPr userDrawn="1"/>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48" name="Line 16"/>
                <p:cNvSpPr>
                  <a:spLocks noChangeShapeType="1"/>
                </p:cNvSpPr>
                <p:nvPr userDrawn="1"/>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49" name="Line 17"/>
                <p:cNvSpPr>
                  <a:spLocks noChangeShapeType="1"/>
                </p:cNvSpPr>
                <p:nvPr userDrawn="1"/>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50" name="Line 18"/>
                <p:cNvSpPr>
                  <a:spLocks noChangeShapeType="1"/>
                </p:cNvSpPr>
                <p:nvPr userDrawn="1"/>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51" name="Line 19"/>
                <p:cNvSpPr>
                  <a:spLocks noChangeShapeType="1"/>
                </p:cNvSpPr>
                <p:nvPr userDrawn="1"/>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52" name="Line 20"/>
                <p:cNvSpPr>
                  <a:spLocks noChangeShapeType="1"/>
                </p:cNvSpPr>
                <p:nvPr userDrawn="1"/>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53" name="Line 21"/>
                <p:cNvSpPr>
                  <a:spLocks noChangeShapeType="1"/>
                </p:cNvSpPr>
                <p:nvPr userDrawn="1"/>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54" name="Line 22"/>
                <p:cNvSpPr>
                  <a:spLocks noChangeShapeType="1"/>
                </p:cNvSpPr>
                <p:nvPr userDrawn="1"/>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55" name="Line 23"/>
                <p:cNvSpPr>
                  <a:spLocks noChangeShapeType="1"/>
                </p:cNvSpPr>
                <p:nvPr userDrawn="1"/>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56" name="Line 24"/>
                <p:cNvSpPr>
                  <a:spLocks noChangeShapeType="1"/>
                </p:cNvSpPr>
                <p:nvPr userDrawn="1"/>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57" name="Line 25"/>
                <p:cNvSpPr>
                  <a:spLocks noChangeShapeType="1"/>
                </p:cNvSpPr>
                <p:nvPr userDrawn="1"/>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58" name="Line 26"/>
                <p:cNvSpPr>
                  <a:spLocks noChangeShapeType="1"/>
                </p:cNvSpPr>
                <p:nvPr userDrawn="1"/>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grpSp>
          <p:grpSp>
            <p:nvGrpSpPr>
              <p:cNvPr id="2061" name="Group 27"/>
              <p:cNvGrpSpPr>
                <a:grpSpLocks/>
              </p:cNvGrpSpPr>
              <p:nvPr userDrawn="1"/>
            </p:nvGrpSpPr>
            <p:grpSpPr bwMode="auto">
              <a:xfrm>
                <a:off x="192" y="0"/>
                <a:ext cx="5376" cy="4320"/>
                <a:chOff x="192" y="0"/>
                <a:chExt cx="5376" cy="4320"/>
              </a:xfrm>
            </p:grpSpPr>
            <p:sp>
              <p:nvSpPr>
                <p:cNvPr id="1068060" name="Line 28"/>
                <p:cNvSpPr>
                  <a:spLocks noChangeShapeType="1"/>
                </p:cNvSpPr>
                <p:nvPr userDrawn="1"/>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61" name="Line 29"/>
                <p:cNvSpPr>
                  <a:spLocks noChangeShapeType="1"/>
                </p:cNvSpPr>
                <p:nvPr userDrawn="1"/>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62" name="Line 30"/>
                <p:cNvSpPr>
                  <a:spLocks noChangeShapeType="1"/>
                </p:cNvSpPr>
                <p:nvPr userDrawn="1"/>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63" name="Line 31"/>
                <p:cNvSpPr>
                  <a:spLocks noChangeShapeType="1"/>
                </p:cNvSpPr>
                <p:nvPr userDrawn="1"/>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64" name="Line 32"/>
                <p:cNvSpPr>
                  <a:spLocks noChangeShapeType="1"/>
                </p:cNvSpPr>
                <p:nvPr userDrawn="1"/>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65" name="Line 33"/>
                <p:cNvSpPr>
                  <a:spLocks noChangeShapeType="1"/>
                </p:cNvSpPr>
                <p:nvPr userDrawn="1"/>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66" name="Line 34"/>
                <p:cNvSpPr>
                  <a:spLocks noChangeShapeType="1"/>
                </p:cNvSpPr>
                <p:nvPr userDrawn="1"/>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67" name="Line 35"/>
                <p:cNvSpPr>
                  <a:spLocks noChangeShapeType="1"/>
                </p:cNvSpPr>
                <p:nvPr userDrawn="1"/>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68" name="Line 36"/>
                <p:cNvSpPr>
                  <a:spLocks noChangeShapeType="1"/>
                </p:cNvSpPr>
                <p:nvPr userDrawn="1"/>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69" name="Line 37"/>
                <p:cNvSpPr>
                  <a:spLocks noChangeShapeType="1"/>
                </p:cNvSpPr>
                <p:nvPr userDrawn="1"/>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70" name="Line 38"/>
                <p:cNvSpPr>
                  <a:spLocks noChangeShapeType="1"/>
                </p:cNvSpPr>
                <p:nvPr userDrawn="1"/>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71" name="Line 39"/>
                <p:cNvSpPr>
                  <a:spLocks noChangeShapeType="1"/>
                </p:cNvSpPr>
                <p:nvPr userDrawn="1"/>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72" name="Line 40"/>
                <p:cNvSpPr>
                  <a:spLocks noChangeShapeType="1"/>
                </p:cNvSpPr>
                <p:nvPr userDrawn="1"/>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73" name="Line 41"/>
                <p:cNvSpPr>
                  <a:spLocks noChangeShapeType="1"/>
                </p:cNvSpPr>
                <p:nvPr userDrawn="1"/>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74" name="Line 42"/>
                <p:cNvSpPr>
                  <a:spLocks noChangeShapeType="1"/>
                </p:cNvSpPr>
                <p:nvPr userDrawn="1"/>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75" name="Line 43"/>
                <p:cNvSpPr>
                  <a:spLocks noChangeShapeType="1"/>
                </p:cNvSpPr>
                <p:nvPr userDrawn="1"/>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76" name="Line 44"/>
                <p:cNvSpPr>
                  <a:spLocks noChangeShapeType="1"/>
                </p:cNvSpPr>
                <p:nvPr userDrawn="1"/>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77" name="Line 45"/>
                <p:cNvSpPr>
                  <a:spLocks noChangeShapeType="1"/>
                </p:cNvSpPr>
                <p:nvPr userDrawn="1"/>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78" name="Line 46"/>
                <p:cNvSpPr>
                  <a:spLocks noChangeShapeType="1"/>
                </p:cNvSpPr>
                <p:nvPr userDrawn="1"/>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79" name="Line 47"/>
                <p:cNvSpPr>
                  <a:spLocks noChangeShapeType="1"/>
                </p:cNvSpPr>
                <p:nvPr userDrawn="1"/>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80" name="Line 48"/>
                <p:cNvSpPr>
                  <a:spLocks noChangeShapeType="1"/>
                </p:cNvSpPr>
                <p:nvPr userDrawn="1"/>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81" name="Line 49"/>
                <p:cNvSpPr>
                  <a:spLocks noChangeShapeType="1"/>
                </p:cNvSpPr>
                <p:nvPr userDrawn="1"/>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82" name="Line 50"/>
                <p:cNvSpPr>
                  <a:spLocks noChangeShapeType="1"/>
                </p:cNvSpPr>
                <p:nvPr userDrawn="1"/>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83" name="Line 51"/>
                <p:cNvSpPr>
                  <a:spLocks noChangeShapeType="1"/>
                </p:cNvSpPr>
                <p:nvPr userDrawn="1"/>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84" name="Line 52"/>
                <p:cNvSpPr>
                  <a:spLocks noChangeShapeType="1"/>
                </p:cNvSpPr>
                <p:nvPr userDrawn="1"/>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85" name="Line 53"/>
                <p:cNvSpPr>
                  <a:spLocks noChangeShapeType="1"/>
                </p:cNvSpPr>
                <p:nvPr userDrawn="1"/>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86" name="Line 54"/>
                <p:cNvSpPr>
                  <a:spLocks noChangeShapeType="1"/>
                </p:cNvSpPr>
                <p:nvPr userDrawn="1"/>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87" name="Line 55"/>
                <p:cNvSpPr>
                  <a:spLocks noChangeShapeType="1"/>
                </p:cNvSpPr>
                <p:nvPr userDrawn="1"/>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068088" name="Line 56"/>
                <p:cNvSpPr>
                  <a:spLocks noChangeShapeType="1"/>
                </p:cNvSpPr>
                <p:nvPr userDrawn="1"/>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grpSp>
        </p:grpSp>
        <p:sp>
          <p:nvSpPr>
            <p:cNvPr id="1068089" name="Rectangle 57" descr="60%"/>
            <p:cNvSpPr>
              <a:spLocks noChangeArrowheads="1"/>
            </p:cNvSpPr>
            <p:nvPr userDrawn="1"/>
          </p:nvSpPr>
          <p:spPr bwMode="ltGray">
            <a:xfrm>
              <a:off x="2112" y="0"/>
              <a:ext cx="3648" cy="96"/>
            </a:xfrm>
            <a:prstGeom prst="rect">
              <a:avLst/>
            </a:prstGeom>
            <a:pattFill prst="pct60">
              <a:fgClr>
                <a:schemeClr val="folHlink"/>
              </a:fgClr>
              <a:bgClr>
                <a:schemeClr val="bg1"/>
              </a:bgClr>
            </a:pattFill>
            <a:ln w="9525">
              <a:noFill/>
              <a:miter lim="800000"/>
              <a:headEnd/>
              <a:tailEnd/>
            </a:ln>
            <a:effectLst/>
          </p:spPr>
          <p:txBody>
            <a:bodyPr wrap="none" anchor="ctr"/>
            <a:lstStyle/>
            <a:p>
              <a:pPr>
                <a:defRPr/>
              </a:pPr>
              <a:endParaRPr lang="en-US"/>
            </a:p>
          </p:txBody>
        </p:sp>
        <p:sp>
          <p:nvSpPr>
            <p:cNvPr id="1068090" name="Line 58"/>
            <p:cNvSpPr>
              <a:spLocks noChangeShapeType="1"/>
            </p:cNvSpPr>
            <p:nvPr userDrawn="1"/>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a:p>
          </p:txBody>
        </p:sp>
        <p:grpSp>
          <p:nvGrpSpPr>
            <p:cNvPr id="2056" name="Group 59"/>
            <p:cNvGrpSpPr>
              <a:grpSpLocks/>
            </p:cNvGrpSpPr>
            <p:nvPr userDrawn="1"/>
          </p:nvGrpSpPr>
          <p:grpSpPr bwMode="auto">
            <a:xfrm>
              <a:off x="261" y="892"/>
              <a:ext cx="1124" cy="1464"/>
              <a:chOff x="96" y="916"/>
              <a:chExt cx="2208" cy="2876"/>
            </a:xfrm>
          </p:grpSpPr>
          <p:sp>
            <p:nvSpPr>
              <p:cNvPr id="1068092" name="Line 60"/>
              <p:cNvSpPr>
                <a:spLocks noChangeShapeType="1"/>
              </p:cNvSpPr>
              <p:nvPr userDrawn="1"/>
            </p:nvSpPr>
            <p:spPr bwMode="ltGray">
              <a:xfrm flipH="1">
                <a:off x="96" y="1038"/>
                <a:ext cx="2208" cy="0"/>
              </a:xfrm>
              <a:prstGeom prst="line">
                <a:avLst/>
              </a:prstGeom>
              <a:noFill/>
              <a:ln w="9525">
                <a:solidFill>
                  <a:schemeClr val="hlink"/>
                </a:solidFill>
                <a:round/>
                <a:headEnd/>
                <a:tailEnd/>
              </a:ln>
              <a:effectLst/>
            </p:spPr>
            <p:txBody>
              <a:bodyPr wrap="none" anchor="ctr"/>
              <a:lstStyle/>
              <a:p>
                <a:pPr>
                  <a:defRPr/>
                </a:pPr>
                <a:endParaRPr lang="en-US"/>
              </a:p>
            </p:txBody>
          </p:sp>
          <p:sp>
            <p:nvSpPr>
              <p:cNvPr id="1068093" name="Line 61"/>
              <p:cNvSpPr>
                <a:spLocks noChangeShapeType="1"/>
              </p:cNvSpPr>
              <p:nvPr userDrawn="1"/>
            </p:nvSpPr>
            <p:spPr bwMode="ltGray">
              <a:xfrm>
                <a:off x="336" y="920"/>
                <a:ext cx="0" cy="2872"/>
              </a:xfrm>
              <a:prstGeom prst="line">
                <a:avLst/>
              </a:prstGeom>
              <a:noFill/>
              <a:ln w="9525">
                <a:solidFill>
                  <a:schemeClr val="hlink"/>
                </a:solidFill>
                <a:round/>
                <a:headEnd/>
                <a:tailEnd/>
              </a:ln>
              <a:effectLst/>
            </p:spPr>
            <p:txBody>
              <a:bodyPr wrap="none" anchor="ctr"/>
              <a:lstStyle/>
              <a:p>
                <a:pPr>
                  <a:defRPr/>
                </a:pPr>
                <a:endParaRPr lang="en-US"/>
              </a:p>
            </p:txBody>
          </p:sp>
          <p:sp>
            <p:nvSpPr>
              <p:cNvPr id="1068094" name="Arc 62"/>
              <p:cNvSpPr>
                <a:spLocks/>
              </p:cNvSpPr>
              <p:nvPr userDrawn="1"/>
            </p:nvSpPr>
            <p:spPr bwMode="ltGray">
              <a:xfrm flipH="1">
                <a:off x="218" y="916"/>
                <a:ext cx="238" cy="240"/>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p>
            </p:txBody>
          </p:sp>
        </p:grpSp>
      </p:grpSp>
      <p:sp>
        <p:nvSpPr>
          <p:cNvPr id="2051" name="Rectangle 63"/>
          <p:cNvSpPr>
            <a:spLocks noGrp="1" noChangeArrowheads="1"/>
          </p:cNvSpPr>
          <p:nvPr>
            <p:ph type="title"/>
          </p:nvPr>
        </p:nvSpPr>
        <p:spPr bwMode="auto">
          <a:xfrm>
            <a:off x="609600" y="304800"/>
            <a:ext cx="7772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GB"/>
              <a:t>Click to edit Master title style</a:t>
            </a:r>
          </a:p>
        </p:txBody>
      </p:sp>
      <p:sp>
        <p:nvSpPr>
          <p:cNvPr id="2052" name="Rectangle 64"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cSld>
  <p:clrMap bg1="lt1" tx1="dk1" bg2="lt2" tx2="dk2" accent1="accent1" accent2="accent2" accent3="accent3" accent4="accent4" accent5="accent5" accent6="accent6" hlink="hlink" folHlink="folHlink"/>
  <p:sldLayoutIdLst>
    <p:sldLayoutId id="2147483749"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50" r:id="rId13"/>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hlink"/>
        </a:buClr>
        <a:buSzPct val="110000"/>
        <a:buFont typeface="Wingdings" pitchFamily="2" charset="2"/>
        <a:buBlip>
          <a:blip r:embed="rId15"/>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slideLayout" Target="../slideLayouts/slideLayout2.xml"/><Relationship Id="rId5" Type="http://schemas.openxmlformats.org/officeDocument/2006/relationships/image" Target="../media/image11.wmf"/><Relationship Id="rId4" Type="http://schemas.openxmlformats.org/officeDocument/2006/relationships/image" Target="../media/image10.wmf"/></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wmf"/><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wmf"/><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wmf"/><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24.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w3.org/TR/REC-CSS2/selector.html" TargetMode="External"/><Relationship Id="rId2" Type="http://schemas.openxmlformats.org/officeDocument/2006/relationships/hyperlink" Target="http://www.w3.org/TR/REC-CSS2/media.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www.w3.org/TR/REC-CSS2/cascade.html#specificity"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pPr algn="ctr"/>
            <a:r>
              <a:rPr lang="en-US" dirty="0"/>
              <a:t>Web Programming</a:t>
            </a:r>
          </a:p>
        </p:txBody>
      </p:sp>
      <p:sp>
        <p:nvSpPr>
          <p:cNvPr id="4099" name="Rectangle 3" descr="Rectangle: Click to edit Master text styles&#10;Second level&#10;Third level&#10;Fourth level&#10;Fifth level"/>
          <p:cNvSpPr>
            <a:spLocks noGrp="1" noChangeArrowheads="1"/>
          </p:cNvSpPr>
          <p:nvPr>
            <p:ph type="subTitle" idx="1"/>
          </p:nvPr>
        </p:nvSpPr>
        <p:spPr>
          <a:xfrm>
            <a:off x="1981200" y="3309938"/>
            <a:ext cx="5410200" cy="1752600"/>
          </a:xfrm>
        </p:spPr>
        <p:txBody>
          <a:bodyPr/>
          <a:lstStyle/>
          <a:p>
            <a:pPr algn="ctr"/>
            <a:r>
              <a:rPr lang="en-US" dirty="0"/>
              <a:t>Presenter: </a:t>
            </a:r>
            <a:r>
              <a:rPr lang="en-US"/>
              <a:t>Song Li</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9875" name="Text Box 3"/>
          <p:cNvSpPr txBox="1">
            <a:spLocks noChangeArrowheads="1"/>
          </p:cNvSpPr>
          <p:nvPr/>
        </p:nvSpPr>
        <p:spPr bwMode="auto">
          <a:xfrm>
            <a:off x="457200" y="2519363"/>
            <a:ext cx="8229600" cy="3937000"/>
          </a:xfrm>
          <a:prstGeom prst="rect">
            <a:avLst/>
          </a:prstGeom>
          <a:solidFill>
            <a:srgbClr val="CC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noProof="1">
                <a:cs typeface="Arial" charset="0"/>
              </a:rPr>
              <a:t>&lt;table border="3"&gt;</a:t>
            </a:r>
            <a:endParaRPr lang="en-US">
              <a:cs typeface="Arial" charset="0"/>
            </a:endParaRPr>
          </a:p>
          <a:p>
            <a:r>
              <a:rPr noProof="1">
                <a:cs typeface="Arial" charset="0"/>
              </a:rPr>
              <a:t>    &lt;tr align="center"&gt;&lt;td</a:t>
            </a:r>
            <a:r>
              <a:rPr lang="en-US">
                <a:cs typeface="Arial" charset="0"/>
              </a:rPr>
              <a:t>&gt;</a:t>
            </a:r>
            <a:r>
              <a:rPr noProof="1">
                <a:cs typeface="Arial" charset="0"/>
              </a:rPr>
              <a:t>Title&lt;/td&gt;</a:t>
            </a:r>
          </a:p>
          <a:p>
            <a:r>
              <a:rPr lang="en-US">
                <a:cs typeface="Arial" charset="0"/>
              </a:rPr>
              <a:t>  </a:t>
            </a:r>
            <a:r>
              <a:rPr noProof="1">
                <a:cs typeface="Arial" charset="0"/>
              </a:rPr>
              <a:t>        &lt;td&gt;Authors&lt;/td&gt;</a:t>
            </a:r>
          </a:p>
          <a:p>
            <a:r>
              <a:rPr noProof="1">
                <a:cs typeface="Arial" charset="0"/>
              </a:rPr>
              <a:t>          &lt;td&gt;Publisher&lt;/td&gt;</a:t>
            </a:r>
          </a:p>
          <a:p>
            <a:r>
              <a:rPr noProof="1">
                <a:cs typeface="Arial" charset="0"/>
              </a:rPr>
              <a:t>    &lt;/tr&gt;</a:t>
            </a:r>
          </a:p>
          <a:p>
            <a:r>
              <a:rPr noProof="1">
                <a:cs typeface="Arial" charset="0"/>
              </a:rPr>
              <a:t>    &lt;tr&gt;&lt;td&gt;HTML: The Definitive Guide&lt;/td&gt;</a:t>
            </a:r>
          </a:p>
          <a:p>
            <a:r>
              <a:rPr noProof="1">
                <a:cs typeface="Arial" charset="0"/>
              </a:rPr>
              <a:t>          &lt;td&gt;Chuck Musciano and Bill Kennedy&lt;/td&gt;</a:t>
            </a:r>
          </a:p>
          <a:p>
            <a:r>
              <a:rPr noProof="1">
                <a:cs typeface="Arial" charset="0"/>
              </a:rPr>
              <a:t>          &lt;td&gt;O'Reilly &amp;amp; Associates&lt;/td&gt;</a:t>
            </a:r>
          </a:p>
          <a:p>
            <a:r>
              <a:rPr noProof="1">
                <a:cs typeface="Arial" charset="0"/>
              </a:rPr>
              <a:t>    &lt;/tr&gt;</a:t>
            </a:r>
          </a:p>
          <a:p>
            <a:r>
              <a:rPr noProof="1">
                <a:cs typeface="Arial" charset="0"/>
              </a:rPr>
              <a:t>    &lt;tr&gt;&lt;td&gt;Learning C# 2005&lt;/td&gt;</a:t>
            </a:r>
          </a:p>
          <a:p>
            <a:r>
              <a:rPr noProof="1">
                <a:cs typeface="Arial" charset="0"/>
              </a:rPr>
              <a:t>          &lt;td&gt;Jesse Liberty and Brian MacDonald&lt;/td&gt;</a:t>
            </a:r>
          </a:p>
          <a:p>
            <a:r>
              <a:rPr noProof="1">
                <a:cs typeface="Arial" charset="0"/>
              </a:rPr>
              <a:t>          &lt;td&gt;O'Reilly &amp;amp; Associates&lt;/td&gt;</a:t>
            </a:r>
          </a:p>
          <a:p>
            <a:r>
              <a:rPr noProof="1">
                <a:cs typeface="Arial" charset="0"/>
              </a:rPr>
              <a:t>      &lt;/tr&gt;</a:t>
            </a:r>
            <a:endParaRPr lang="en-US">
              <a:cs typeface="Arial" charset="0"/>
            </a:endParaRPr>
          </a:p>
          <a:p>
            <a:r>
              <a:rPr noProof="1">
                <a:cs typeface="Arial" charset="0"/>
              </a:rPr>
              <a:t>&lt;/table&gt;</a:t>
            </a:r>
            <a:endParaRPr lang="en-US">
              <a:cs typeface="Arial" charset="0"/>
            </a:endParaRPr>
          </a:p>
        </p:txBody>
      </p:sp>
      <p:sp>
        <p:nvSpPr>
          <p:cNvPr id="79876" name="Oval 4"/>
          <p:cNvSpPr>
            <a:spLocks noChangeArrowheads="1"/>
          </p:cNvSpPr>
          <p:nvPr/>
        </p:nvSpPr>
        <p:spPr bwMode="auto">
          <a:xfrm>
            <a:off x="1143000" y="2514600"/>
            <a:ext cx="1371600" cy="381000"/>
          </a:xfrm>
          <a:prstGeom prst="ellipse">
            <a:avLst/>
          </a:prstGeom>
          <a:noFill/>
          <a:ln w="19050">
            <a:solidFill>
              <a:schemeClr val="hlink"/>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77" name="Oval 5"/>
          <p:cNvSpPr>
            <a:spLocks noChangeArrowheads="1"/>
          </p:cNvSpPr>
          <p:nvPr/>
        </p:nvSpPr>
        <p:spPr bwMode="auto">
          <a:xfrm>
            <a:off x="152400" y="1447800"/>
            <a:ext cx="5638800" cy="381000"/>
          </a:xfrm>
          <a:prstGeom prst="ellipse">
            <a:avLst/>
          </a:prstGeom>
          <a:noFill/>
          <a:ln w="19050">
            <a:solidFill>
              <a:schemeClr val="hlink"/>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878" name="Oval 6"/>
          <p:cNvSpPr>
            <a:spLocks noChangeArrowheads="1"/>
          </p:cNvSpPr>
          <p:nvPr/>
        </p:nvSpPr>
        <p:spPr bwMode="auto">
          <a:xfrm>
            <a:off x="1066800" y="2819400"/>
            <a:ext cx="1600200" cy="304800"/>
          </a:xfrm>
          <a:prstGeom prst="ellipse">
            <a:avLst/>
          </a:prstGeom>
          <a:noFill/>
          <a:ln w="19050">
            <a:solidFill>
              <a:schemeClr val="hlink"/>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2657733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8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8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87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9878"/>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798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animBg="1"/>
      <p:bldP spid="79876" grpId="0" animBg="1"/>
      <p:bldP spid="79876" grpId="1" animBg="1"/>
      <p:bldP spid="79877" grpId="0" animBg="1"/>
      <p:bldP spid="7987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853148"/>
            <a:ext cx="8686800" cy="3785652"/>
          </a:xfrm>
          <a:prstGeom prst="rect">
            <a:avLst/>
          </a:prstGeom>
        </p:spPr>
        <p:txBody>
          <a:bodyPr wrap="square">
            <a:spAutoFit/>
          </a:bodyPr>
          <a:lstStyle/>
          <a:p>
            <a:r>
              <a:rPr lang="en-US" dirty="0">
                <a:solidFill>
                  <a:srgbClr val="0000FF"/>
                </a:solidFill>
                <a:latin typeface="Consolas" charset="0"/>
              </a:rPr>
              <a:t>&lt;</a:t>
            </a:r>
            <a:r>
              <a:rPr lang="en-US" dirty="0">
                <a:solidFill>
                  <a:srgbClr val="A52A2A"/>
                </a:solidFill>
                <a:latin typeface="Consolas" charset="0"/>
              </a:rPr>
              <a:t>form</a:t>
            </a:r>
            <a:r>
              <a:rPr lang="en-US" dirty="0">
                <a:solidFill>
                  <a:srgbClr val="000000"/>
                </a:solidFill>
                <a:latin typeface="Consolas" charset="0"/>
              </a:rPr>
              <a:t> </a:t>
            </a:r>
            <a:r>
              <a:rPr lang="en-US" dirty="0">
                <a:solidFill>
                  <a:srgbClr val="FF0000"/>
                </a:solidFill>
                <a:latin typeface="Consolas" charset="0"/>
              </a:rPr>
              <a:t>action=</a:t>
            </a:r>
            <a:r>
              <a:rPr lang="en-US" dirty="0">
                <a:solidFill>
                  <a:srgbClr val="0000CD"/>
                </a:solidFill>
                <a:latin typeface="Consolas" charset="0"/>
              </a:rPr>
              <a:t>"</a:t>
            </a:r>
            <a:r>
              <a:rPr lang="en-US" dirty="0" err="1">
                <a:solidFill>
                  <a:srgbClr val="0000CD"/>
                </a:solidFill>
                <a:latin typeface="Consolas" charset="0"/>
              </a:rPr>
              <a:t>action_page.php</a:t>
            </a:r>
            <a:r>
              <a:rPr lang="en-US" dirty="0">
                <a:solidFill>
                  <a:srgbClr val="0000CD"/>
                </a:solidFill>
                <a:latin typeface="Consolas" charset="0"/>
              </a:rPr>
              <a:t>"</a:t>
            </a:r>
            <a:r>
              <a:rPr lang="en-US" dirty="0">
                <a:solidFill>
                  <a:srgbClr val="0000FF"/>
                </a:solidFill>
                <a:latin typeface="Consolas" charset="0"/>
              </a:rPr>
              <a:t>&gt;</a:t>
            </a:r>
            <a:br>
              <a:rPr lang="en-US" dirty="0"/>
            </a:br>
            <a:r>
              <a:rPr lang="en-US" dirty="0">
                <a:solidFill>
                  <a:srgbClr val="000000"/>
                </a:solidFill>
                <a:latin typeface="Consolas" charset="0"/>
              </a:rPr>
              <a:t>  </a:t>
            </a:r>
            <a:r>
              <a:rPr lang="en-US" dirty="0">
                <a:solidFill>
                  <a:srgbClr val="0000FF"/>
                </a:solidFill>
                <a:latin typeface="Consolas" charset="0"/>
              </a:rPr>
              <a:t>&lt;</a:t>
            </a:r>
            <a:r>
              <a:rPr lang="en-US" dirty="0" err="1">
                <a:solidFill>
                  <a:srgbClr val="A52A2A"/>
                </a:solidFill>
                <a:latin typeface="Consolas" charset="0"/>
              </a:rPr>
              <a:t>fieldset</a:t>
            </a:r>
            <a:r>
              <a:rPr lang="en-US" dirty="0">
                <a:solidFill>
                  <a:srgbClr val="0000FF"/>
                </a:solidFill>
                <a:latin typeface="Consolas" charset="0"/>
              </a:rPr>
              <a:t>&gt;</a:t>
            </a:r>
            <a:br>
              <a:rPr lang="en-US" dirty="0"/>
            </a:br>
            <a:r>
              <a:rPr lang="en-US" dirty="0">
                <a:solidFill>
                  <a:srgbClr val="000000"/>
                </a:solidFill>
                <a:latin typeface="Consolas" charset="0"/>
              </a:rPr>
              <a:t>    </a:t>
            </a:r>
            <a:r>
              <a:rPr lang="en-US" dirty="0">
                <a:solidFill>
                  <a:srgbClr val="0000FF"/>
                </a:solidFill>
                <a:latin typeface="Consolas" charset="0"/>
              </a:rPr>
              <a:t>&lt;</a:t>
            </a:r>
            <a:r>
              <a:rPr lang="en-US" dirty="0">
                <a:solidFill>
                  <a:srgbClr val="A52A2A"/>
                </a:solidFill>
                <a:latin typeface="Consolas" charset="0"/>
              </a:rPr>
              <a:t>legend</a:t>
            </a:r>
            <a:r>
              <a:rPr lang="en-US" dirty="0">
                <a:solidFill>
                  <a:srgbClr val="0000FF"/>
                </a:solidFill>
                <a:latin typeface="Consolas" charset="0"/>
              </a:rPr>
              <a:t>&gt;</a:t>
            </a:r>
            <a:r>
              <a:rPr lang="en-US" dirty="0">
                <a:solidFill>
                  <a:srgbClr val="000000"/>
                </a:solidFill>
                <a:latin typeface="Consolas" charset="0"/>
              </a:rPr>
              <a:t>Personal information:</a:t>
            </a:r>
            <a:r>
              <a:rPr lang="en-US" dirty="0">
                <a:solidFill>
                  <a:srgbClr val="0000FF"/>
                </a:solidFill>
                <a:latin typeface="Consolas" charset="0"/>
              </a:rPr>
              <a:t>&lt;</a:t>
            </a:r>
            <a:r>
              <a:rPr lang="en-US" dirty="0">
                <a:solidFill>
                  <a:srgbClr val="A52A2A"/>
                </a:solidFill>
                <a:latin typeface="Consolas" charset="0"/>
              </a:rPr>
              <a:t>/legend</a:t>
            </a:r>
            <a:r>
              <a:rPr lang="en-US" dirty="0">
                <a:solidFill>
                  <a:srgbClr val="0000FF"/>
                </a:solidFill>
                <a:latin typeface="Consolas" charset="0"/>
              </a:rPr>
              <a:t>&gt;</a:t>
            </a:r>
            <a:br>
              <a:rPr lang="en-US" dirty="0"/>
            </a:br>
            <a:r>
              <a:rPr lang="en-US" dirty="0">
                <a:solidFill>
                  <a:srgbClr val="000000"/>
                </a:solidFill>
                <a:latin typeface="Consolas" charset="0"/>
              </a:rPr>
              <a:t>    First name:</a:t>
            </a:r>
            <a:r>
              <a:rPr lang="en-US" dirty="0">
                <a:solidFill>
                  <a:srgbClr val="0000FF"/>
                </a:solidFill>
                <a:latin typeface="Consolas" charset="0"/>
              </a:rPr>
              <a:t>&lt;</a:t>
            </a:r>
            <a:r>
              <a:rPr lang="en-US" dirty="0" err="1">
                <a:solidFill>
                  <a:srgbClr val="A52A2A"/>
                </a:solidFill>
                <a:latin typeface="Consolas" charset="0"/>
              </a:rPr>
              <a:t>br</a:t>
            </a:r>
            <a:r>
              <a:rPr lang="en-US" dirty="0">
                <a:solidFill>
                  <a:srgbClr val="0000FF"/>
                </a:solidFill>
                <a:latin typeface="Consolas" charset="0"/>
              </a:rPr>
              <a:t>&gt;</a:t>
            </a:r>
            <a:br>
              <a:rPr lang="en-US" dirty="0"/>
            </a:br>
            <a:r>
              <a:rPr lang="en-US" dirty="0">
                <a:solidFill>
                  <a:srgbClr val="000000"/>
                </a:solidFill>
                <a:latin typeface="Consolas" charset="0"/>
              </a:rPr>
              <a:t>    </a:t>
            </a:r>
            <a:r>
              <a:rPr lang="en-US" dirty="0">
                <a:solidFill>
                  <a:srgbClr val="0000FF"/>
                </a:solidFill>
                <a:latin typeface="Consolas" charset="0"/>
              </a:rPr>
              <a:t>&lt;</a:t>
            </a:r>
            <a:r>
              <a:rPr lang="en-US" dirty="0">
                <a:solidFill>
                  <a:srgbClr val="A52A2A"/>
                </a:solidFill>
                <a:latin typeface="Consolas" charset="0"/>
              </a:rPr>
              <a:t>input</a:t>
            </a:r>
            <a:r>
              <a:rPr lang="en-US" dirty="0">
                <a:solidFill>
                  <a:srgbClr val="000000"/>
                </a:solidFill>
                <a:latin typeface="Consolas" charset="0"/>
              </a:rPr>
              <a:t> </a:t>
            </a:r>
            <a:r>
              <a:rPr lang="en-US" dirty="0">
                <a:solidFill>
                  <a:srgbClr val="FF0000"/>
                </a:solidFill>
                <a:latin typeface="Consolas" charset="0"/>
              </a:rPr>
              <a:t>type=</a:t>
            </a:r>
            <a:r>
              <a:rPr lang="en-US" dirty="0">
                <a:solidFill>
                  <a:srgbClr val="0000CD"/>
                </a:solidFill>
                <a:latin typeface="Consolas" charset="0"/>
              </a:rPr>
              <a:t>"text"</a:t>
            </a:r>
            <a:r>
              <a:rPr lang="en-US" dirty="0">
                <a:solidFill>
                  <a:srgbClr val="000000"/>
                </a:solidFill>
                <a:latin typeface="Consolas" charset="0"/>
              </a:rPr>
              <a:t> </a:t>
            </a:r>
            <a:r>
              <a:rPr lang="en-US" dirty="0">
                <a:solidFill>
                  <a:srgbClr val="FF0000"/>
                </a:solidFill>
                <a:latin typeface="Consolas" charset="0"/>
              </a:rPr>
              <a:t>name=</a:t>
            </a:r>
            <a:r>
              <a:rPr lang="en-US" dirty="0">
                <a:solidFill>
                  <a:srgbClr val="0000CD"/>
                </a:solidFill>
                <a:latin typeface="Consolas" charset="0"/>
              </a:rPr>
              <a:t>"</a:t>
            </a:r>
            <a:r>
              <a:rPr lang="en-US" dirty="0" err="1">
                <a:solidFill>
                  <a:srgbClr val="0000CD"/>
                </a:solidFill>
                <a:latin typeface="Consolas" charset="0"/>
              </a:rPr>
              <a:t>firstname</a:t>
            </a:r>
            <a:r>
              <a:rPr lang="en-US" dirty="0">
                <a:solidFill>
                  <a:srgbClr val="0000CD"/>
                </a:solidFill>
                <a:latin typeface="Consolas" charset="0"/>
              </a:rPr>
              <a:t>"</a:t>
            </a:r>
            <a:r>
              <a:rPr lang="en-US" dirty="0">
                <a:solidFill>
                  <a:srgbClr val="000000"/>
                </a:solidFill>
                <a:latin typeface="Consolas" charset="0"/>
              </a:rPr>
              <a:t> </a:t>
            </a:r>
            <a:r>
              <a:rPr lang="en-US" dirty="0">
                <a:solidFill>
                  <a:srgbClr val="FF0000"/>
                </a:solidFill>
                <a:latin typeface="Consolas" charset="0"/>
              </a:rPr>
              <a:t>value=</a:t>
            </a:r>
            <a:r>
              <a:rPr lang="en-US" dirty="0">
                <a:solidFill>
                  <a:srgbClr val="0000CD"/>
                </a:solidFill>
                <a:latin typeface="Consolas" charset="0"/>
              </a:rPr>
              <a:t>"Mickey"</a:t>
            </a:r>
            <a:r>
              <a:rPr lang="en-US" dirty="0">
                <a:solidFill>
                  <a:srgbClr val="0000FF"/>
                </a:solidFill>
                <a:latin typeface="Consolas" charset="0"/>
              </a:rPr>
              <a:t>&gt;</a:t>
            </a:r>
            <a:br>
              <a:rPr lang="en-US" dirty="0"/>
            </a:br>
            <a:r>
              <a:rPr lang="en-US" dirty="0">
                <a:solidFill>
                  <a:srgbClr val="000000"/>
                </a:solidFill>
                <a:latin typeface="Consolas" charset="0"/>
              </a:rPr>
              <a:t>    </a:t>
            </a:r>
            <a:r>
              <a:rPr lang="en-US" dirty="0">
                <a:solidFill>
                  <a:srgbClr val="0000FF"/>
                </a:solidFill>
                <a:latin typeface="Consolas" charset="0"/>
              </a:rPr>
              <a:t>&lt;</a:t>
            </a:r>
            <a:r>
              <a:rPr lang="en-US" dirty="0" err="1">
                <a:solidFill>
                  <a:srgbClr val="A52A2A"/>
                </a:solidFill>
                <a:latin typeface="Consolas" charset="0"/>
              </a:rPr>
              <a:t>br</a:t>
            </a:r>
            <a:r>
              <a:rPr lang="en-US" dirty="0">
                <a:solidFill>
                  <a:srgbClr val="0000FF"/>
                </a:solidFill>
                <a:latin typeface="Consolas" charset="0"/>
              </a:rPr>
              <a:t>&gt;</a:t>
            </a:r>
            <a:br>
              <a:rPr lang="en-US" dirty="0"/>
            </a:br>
            <a:r>
              <a:rPr lang="en-US" dirty="0">
                <a:solidFill>
                  <a:srgbClr val="000000"/>
                </a:solidFill>
                <a:latin typeface="Consolas" charset="0"/>
              </a:rPr>
              <a:t>    Last name:</a:t>
            </a:r>
            <a:r>
              <a:rPr lang="en-US" dirty="0">
                <a:solidFill>
                  <a:srgbClr val="0000FF"/>
                </a:solidFill>
                <a:latin typeface="Consolas" charset="0"/>
              </a:rPr>
              <a:t>&lt;</a:t>
            </a:r>
            <a:r>
              <a:rPr lang="en-US" dirty="0" err="1">
                <a:solidFill>
                  <a:srgbClr val="A52A2A"/>
                </a:solidFill>
                <a:latin typeface="Consolas" charset="0"/>
              </a:rPr>
              <a:t>br</a:t>
            </a:r>
            <a:r>
              <a:rPr lang="en-US" dirty="0">
                <a:solidFill>
                  <a:srgbClr val="0000FF"/>
                </a:solidFill>
                <a:latin typeface="Consolas" charset="0"/>
              </a:rPr>
              <a:t>&gt;</a:t>
            </a:r>
            <a:br>
              <a:rPr lang="en-US" dirty="0"/>
            </a:br>
            <a:r>
              <a:rPr lang="en-US" dirty="0">
                <a:solidFill>
                  <a:srgbClr val="000000"/>
                </a:solidFill>
                <a:latin typeface="Consolas" charset="0"/>
              </a:rPr>
              <a:t>    </a:t>
            </a:r>
            <a:r>
              <a:rPr lang="en-US" dirty="0">
                <a:solidFill>
                  <a:srgbClr val="0000FF"/>
                </a:solidFill>
                <a:latin typeface="Consolas" charset="0"/>
              </a:rPr>
              <a:t>&lt;</a:t>
            </a:r>
            <a:r>
              <a:rPr lang="en-US" dirty="0">
                <a:solidFill>
                  <a:srgbClr val="A52A2A"/>
                </a:solidFill>
                <a:latin typeface="Consolas" charset="0"/>
              </a:rPr>
              <a:t>input</a:t>
            </a:r>
            <a:r>
              <a:rPr lang="en-US" dirty="0">
                <a:solidFill>
                  <a:srgbClr val="000000"/>
                </a:solidFill>
                <a:latin typeface="Consolas" charset="0"/>
              </a:rPr>
              <a:t> </a:t>
            </a:r>
            <a:r>
              <a:rPr lang="en-US" dirty="0">
                <a:solidFill>
                  <a:srgbClr val="FF0000"/>
                </a:solidFill>
                <a:latin typeface="Consolas" charset="0"/>
              </a:rPr>
              <a:t>type=</a:t>
            </a:r>
            <a:r>
              <a:rPr lang="en-US" dirty="0">
                <a:solidFill>
                  <a:srgbClr val="0000CD"/>
                </a:solidFill>
                <a:latin typeface="Consolas" charset="0"/>
              </a:rPr>
              <a:t>"text"</a:t>
            </a:r>
            <a:r>
              <a:rPr lang="en-US" dirty="0">
                <a:solidFill>
                  <a:srgbClr val="000000"/>
                </a:solidFill>
                <a:latin typeface="Consolas" charset="0"/>
              </a:rPr>
              <a:t> </a:t>
            </a:r>
            <a:r>
              <a:rPr lang="en-US" dirty="0">
                <a:solidFill>
                  <a:srgbClr val="FF0000"/>
                </a:solidFill>
                <a:latin typeface="Consolas" charset="0"/>
              </a:rPr>
              <a:t>name=</a:t>
            </a:r>
            <a:r>
              <a:rPr lang="en-US" dirty="0">
                <a:solidFill>
                  <a:srgbClr val="0000CD"/>
                </a:solidFill>
                <a:latin typeface="Consolas" charset="0"/>
              </a:rPr>
              <a:t>"</a:t>
            </a:r>
            <a:r>
              <a:rPr lang="en-US" dirty="0" err="1">
                <a:solidFill>
                  <a:srgbClr val="0000CD"/>
                </a:solidFill>
                <a:latin typeface="Consolas" charset="0"/>
              </a:rPr>
              <a:t>lastname</a:t>
            </a:r>
            <a:r>
              <a:rPr lang="en-US" dirty="0">
                <a:solidFill>
                  <a:srgbClr val="0000CD"/>
                </a:solidFill>
                <a:latin typeface="Consolas" charset="0"/>
              </a:rPr>
              <a:t>"</a:t>
            </a:r>
            <a:r>
              <a:rPr lang="en-US" dirty="0">
                <a:solidFill>
                  <a:srgbClr val="000000"/>
                </a:solidFill>
                <a:latin typeface="Consolas" charset="0"/>
              </a:rPr>
              <a:t> </a:t>
            </a:r>
            <a:r>
              <a:rPr lang="en-US" dirty="0">
                <a:solidFill>
                  <a:srgbClr val="FF0000"/>
                </a:solidFill>
                <a:latin typeface="Consolas" charset="0"/>
              </a:rPr>
              <a:t>value=</a:t>
            </a:r>
            <a:r>
              <a:rPr lang="en-US" dirty="0">
                <a:solidFill>
                  <a:srgbClr val="0000CD"/>
                </a:solidFill>
                <a:latin typeface="Consolas" charset="0"/>
              </a:rPr>
              <a:t>"Mouse"</a:t>
            </a:r>
            <a:r>
              <a:rPr lang="en-US" dirty="0">
                <a:solidFill>
                  <a:srgbClr val="0000FF"/>
                </a:solidFill>
                <a:latin typeface="Consolas" charset="0"/>
              </a:rPr>
              <a:t>&gt;</a:t>
            </a:r>
            <a:br>
              <a:rPr lang="en-US" dirty="0"/>
            </a:br>
            <a:r>
              <a:rPr lang="en-US" dirty="0">
                <a:solidFill>
                  <a:srgbClr val="000000"/>
                </a:solidFill>
                <a:latin typeface="Consolas" charset="0"/>
              </a:rPr>
              <a:t>    </a:t>
            </a:r>
            <a:r>
              <a:rPr lang="en-US" dirty="0">
                <a:solidFill>
                  <a:srgbClr val="0000FF"/>
                </a:solidFill>
                <a:latin typeface="Consolas" charset="0"/>
              </a:rPr>
              <a:t>&lt;</a:t>
            </a:r>
            <a:r>
              <a:rPr lang="en-US" dirty="0" err="1">
                <a:solidFill>
                  <a:srgbClr val="A52A2A"/>
                </a:solidFill>
                <a:latin typeface="Consolas" charset="0"/>
              </a:rPr>
              <a:t>br</a:t>
            </a:r>
            <a:r>
              <a:rPr lang="en-US" dirty="0">
                <a:solidFill>
                  <a:srgbClr val="0000FF"/>
                </a:solidFill>
                <a:latin typeface="Consolas" charset="0"/>
              </a:rPr>
              <a:t>&gt;&lt;</a:t>
            </a:r>
            <a:r>
              <a:rPr lang="en-US" dirty="0" err="1">
                <a:solidFill>
                  <a:srgbClr val="A52A2A"/>
                </a:solidFill>
                <a:latin typeface="Consolas" charset="0"/>
              </a:rPr>
              <a:t>br</a:t>
            </a:r>
            <a:r>
              <a:rPr lang="en-US" dirty="0">
                <a:solidFill>
                  <a:srgbClr val="0000FF"/>
                </a:solidFill>
                <a:latin typeface="Consolas" charset="0"/>
              </a:rPr>
              <a:t>&gt;</a:t>
            </a:r>
            <a:br>
              <a:rPr lang="en-US" dirty="0"/>
            </a:br>
            <a:r>
              <a:rPr lang="en-US" dirty="0">
                <a:solidFill>
                  <a:srgbClr val="000000"/>
                </a:solidFill>
                <a:latin typeface="Consolas" charset="0"/>
              </a:rPr>
              <a:t>    </a:t>
            </a:r>
            <a:r>
              <a:rPr lang="en-US" dirty="0">
                <a:solidFill>
                  <a:srgbClr val="0000FF"/>
                </a:solidFill>
                <a:latin typeface="Consolas" charset="0"/>
              </a:rPr>
              <a:t>&lt;</a:t>
            </a:r>
            <a:r>
              <a:rPr lang="en-US" dirty="0">
                <a:solidFill>
                  <a:srgbClr val="A52A2A"/>
                </a:solidFill>
                <a:latin typeface="Consolas" charset="0"/>
              </a:rPr>
              <a:t>input</a:t>
            </a:r>
            <a:r>
              <a:rPr lang="en-US" dirty="0">
                <a:solidFill>
                  <a:srgbClr val="000000"/>
                </a:solidFill>
                <a:latin typeface="Consolas" charset="0"/>
              </a:rPr>
              <a:t> </a:t>
            </a:r>
            <a:r>
              <a:rPr lang="en-US" dirty="0">
                <a:solidFill>
                  <a:srgbClr val="FF0000"/>
                </a:solidFill>
                <a:latin typeface="Consolas" charset="0"/>
              </a:rPr>
              <a:t>type=</a:t>
            </a:r>
            <a:r>
              <a:rPr lang="en-US" dirty="0">
                <a:solidFill>
                  <a:srgbClr val="0000CD"/>
                </a:solidFill>
                <a:latin typeface="Consolas" charset="0"/>
              </a:rPr>
              <a:t>"submit"</a:t>
            </a:r>
            <a:r>
              <a:rPr lang="en-US" dirty="0">
                <a:solidFill>
                  <a:srgbClr val="000000"/>
                </a:solidFill>
                <a:latin typeface="Consolas" charset="0"/>
              </a:rPr>
              <a:t> </a:t>
            </a:r>
            <a:r>
              <a:rPr lang="en-US" dirty="0">
                <a:solidFill>
                  <a:srgbClr val="FF0000"/>
                </a:solidFill>
                <a:latin typeface="Consolas" charset="0"/>
              </a:rPr>
              <a:t>value=</a:t>
            </a:r>
            <a:r>
              <a:rPr lang="en-US" dirty="0">
                <a:solidFill>
                  <a:srgbClr val="0000CD"/>
                </a:solidFill>
                <a:latin typeface="Consolas" charset="0"/>
              </a:rPr>
              <a:t>"Submit"</a:t>
            </a:r>
            <a:r>
              <a:rPr lang="en-US" dirty="0">
                <a:solidFill>
                  <a:srgbClr val="0000FF"/>
                </a:solidFill>
                <a:latin typeface="Consolas" charset="0"/>
              </a:rPr>
              <a:t>&gt;</a:t>
            </a:r>
            <a:br>
              <a:rPr lang="en-US" dirty="0"/>
            </a:br>
            <a:r>
              <a:rPr lang="en-US" dirty="0">
                <a:solidFill>
                  <a:srgbClr val="000000"/>
                </a:solidFill>
                <a:latin typeface="Consolas" charset="0"/>
              </a:rPr>
              <a:t>  </a:t>
            </a:r>
            <a:r>
              <a:rPr lang="en-US" dirty="0">
                <a:solidFill>
                  <a:srgbClr val="0000FF"/>
                </a:solidFill>
                <a:latin typeface="Consolas" charset="0"/>
              </a:rPr>
              <a:t>&lt;</a:t>
            </a:r>
            <a:r>
              <a:rPr lang="en-US" dirty="0">
                <a:solidFill>
                  <a:srgbClr val="A52A2A"/>
                </a:solidFill>
                <a:latin typeface="Consolas" charset="0"/>
              </a:rPr>
              <a:t>/</a:t>
            </a:r>
            <a:r>
              <a:rPr lang="en-US" dirty="0" err="1">
                <a:solidFill>
                  <a:srgbClr val="A52A2A"/>
                </a:solidFill>
                <a:latin typeface="Consolas" charset="0"/>
              </a:rPr>
              <a:t>fieldset</a:t>
            </a:r>
            <a:r>
              <a:rPr lang="en-US" dirty="0">
                <a:solidFill>
                  <a:srgbClr val="0000FF"/>
                </a:solidFill>
                <a:latin typeface="Consolas" charset="0"/>
              </a:rPr>
              <a:t>&gt;</a:t>
            </a:r>
            <a:br>
              <a:rPr lang="en-US" dirty="0"/>
            </a:br>
            <a:r>
              <a:rPr lang="en-US" dirty="0">
                <a:solidFill>
                  <a:srgbClr val="0000FF"/>
                </a:solidFill>
                <a:latin typeface="Consolas" charset="0"/>
              </a:rPr>
              <a:t>&lt;</a:t>
            </a:r>
            <a:r>
              <a:rPr lang="en-US" dirty="0">
                <a:solidFill>
                  <a:srgbClr val="A52A2A"/>
                </a:solidFill>
                <a:latin typeface="Consolas" charset="0"/>
              </a:rPr>
              <a:t>/form</a:t>
            </a:r>
            <a:r>
              <a:rPr lang="en-US" dirty="0">
                <a:solidFill>
                  <a:srgbClr val="0000FF"/>
                </a:solidFill>
                <a:latin typeface="Consolas" charset="0"/>
              </a:rPr>
              <a:t>&gt;</a:t>
            </a:r>
            <a:endParaRPr lang="en-US" dirty="0"/>
          </a:p>
        </p:txBody>
      </p:sp>
      <p:sp>
        <p:nvSpPr>
          <p:cNvPr id="3" name="Rectangle 2"/>
          <p:cNvSpPr txBox="1">
            <a:spLocks noChangeArrowheads="1"/>
          </p:cNvSpPr>
          <p:nvPr/>
        </p:nvSpPr>
        <p:spPr>
          <a:xfrm>
            <a:off x="609600" y="304800"/>
            <a:ext cx="7772400" cy="990600"/>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r>
              <a:rPr lang="en-US" kern="0" dirty="0"/>
              <a:t>The &lt;form&gt;&lt;/form&gt; tag</a:t>
            </a:r>
          </a:p>
        </p:txBody>
      </p:sp>
    </p:spTree>
    <p:extLst>
      <p:ext uri="{BB962C8B-B14F-4D97-AF65-F5344CB8AC3E}">
        <p14:creationId xmlns:p14="http://schemas.microsoft.com/office/powerpoint/2010/main" val="1964852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4450" y="1687812"/>
            <a:ext cx="6229350" cy="4744738"/>
          </a:xfrm>
          <a:prstGeom prst="rect">
            <a:avLst/>
          </a:prstGeom>
        </p:spPr>
      </p:pic>
      <p:sp>
        <p:nvSpPr>
          <p:cNvPr id="3" name="Rectangle 2"/>
          <p:cNvSpPr txBox="1">
            <a:spLocks noChangeArrowheads="1"/>
          </p:cNvSpPr>
          <p:nvPr/>
        </p:nvSpPr>
        <p:spPr>
          <a:xfrm>
            <a:off x="609600" y="304800"/>
            <a:ext cx="7772400" cy="990600"/>
          </a:xfrm>
          <a:prstGeom prst="rect">
            <a:avLst/>
          </a:prstGeom>
        </p:spPr>
        <p:txBody>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r>
              <a:rPr lang="en-US" kern="0" dirty="0"/>
              <a:t>The &lt;form&gt;&lt;/form&gt; tag</a:t>
            </a:r>
          </a:p>
        </p:txBody>
      </p:sp>
    </p:spTree>
    <p:extLst>
      <p:ext uri="{BB962C8B-B14F-4D97-AF65-F5344CB8AC3E}">
        <p14:creationId xmlns:p14="http://schemas.microsoft.com/office/powerpoint/2010/main" val="517914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r>
              <a:rPr lang="en-US"/>
              <a:t>Style Sheet Languages</a:t>
            </a:r>
          </a:p>
        </p:txBody>
      </p:sp>
      <p:sp>
        <p:nvSpPr>
          <p:cNvPr id="241667" name="Rectangle 3"/>
          <p:cNvSpPr>
            <a:spLocks noGrp="1" noChangeArrowheads="1"/>
          </p:cNvSpPr>
          <p:nvPr>
            <p:ph type="body" idx="1"/>
          </p:nvPr>
        </p:nvSpPr>
        <p:spPr/>
        <p:txBody>
          <a:bodyPr/>
          <a:lstStyle/>
          <a:p>
            <a:r>
              <a:rPr lang="en-US" dirty="0"/>
              <a:t>Cascading Style Sheets (</a:t>
            </a:r>
            <a:r>
              <a:rPr lang="en-US" dirty="0">
                <a:solidFill>
                  <a:schemeClr val="hlink"/>
                </a:solidFill>
              </a:rPr>
              <a:t>CSS</a:t>
            </a:r>
            <a:r>
              <a:rPr lang="en-US" dirty="0"/>
              <a:t>)</a:t>
            </a:r>
          </a:p>
          <a:p>
            <a:pPr lvl="1"/>
            <a:r>
              <a:rPr lang="en-US" dirty="0"/>
              <a:t>Applies to (X)HTML as well as XML documents in general</a:t>
            </a:r>
          </a:p>
          <a:p>
            <a:pPr lvl="1"/>
            <a:r>
              <a:rPr lang="en-US" dirty="0"/>
              <a:t>Covered in this slide</a:t>
            </a:r>
          </a:p>
          <a:p>
            <a:r>
              <a:rPr lang="en-US" dirty="0"/>
              <a:t>Extensible </a:t>
            </a:r>
            <a:r>
              <a:rPr lang="en-US" dirty="0" err="1"/>
              <a:t>Stylesheet</a:t>
            </a:r>
            <a:r>
              <a:rPr lang="en-US" dirty="0"/>
              <a:t> Language (</a:t>
            </a:r>
            <a:r>
              <a:rPr lang="en-US" dirty="0">
                <a:solidFill>
                  <a:schemeClr val="hlink"/>
                </a:solidFill>
              </a:rPr>
              <a:t>XSL</a:t>
            </a:r>
            <a:r>
              <a:rPr lang="en-US" dirty="0"/>
              <a:t>)</a:t>
            </a:r>
          </a:p>
          <a:p>
            <a:pPr lvl="1"/>
            <a:r>
              <a:rPr lang="en-US" dirty="0"/>
              <a:t>Often used to transform one XML document to another form, but can also add style</a:t>
            </a:r>
          </a:p>
          <a:p>
            <a:pPr lvl="1"/>
            <a:r>
              <a:rPr lang="en-US" dirty="0"/>
              <a:t>XSL Transformations not covered in this slide</a:t>
            </a:r>
          </a:p>
        </p:txBody>
      </p:sp>
    </p:spTree>
    <p:extLst>
      <p:ext uri="{BB962C8B-B14F-4D97-AF65-F5344CB8AC3E}">
        <p14:creationId xmlns:p14="http://schemas.microsoft.com/office/powerpoint/2010/main" val="2939179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en-US" altLang="en-US"/>
              <a:t>CSS Introduction</a:t>
            </a:r>
          </a:p>
        </p:txBody>
      </p:sp>
      <p:pic>
        <p:nvPicPr>
          <p:cNvPr id="2437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84300"/>
            <a:ext cx="7543800" cy="467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43717" name="Oval 5"/>
          <p:cNvSpPr>
            <a:spLocks noChangeArrowheads="1"/>
          </p:cNvSpPr>
          <p:nvPr/>
        </p:nvSpPr>
        <p:spPr bwMode="auto">
          <a:xfrm>
            <a:off x="1143000" y="3276600"/>
            <a:ext cx="2667000" cy="381000"/>
          </a:xfrm>
          <a:prstGeom prst="ellipse">
            <a:avLst/>
          </a:prstGeom>
          <a:solidFill>
            <a:srgbClr val="008080">
              <a:alpha val="50000"/>
            </a:srgbClr>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3718" name="Text Box 6"/>
          <p:cNvSpPr txBox="1">
            <a:spLocks noChangeArrowheads="1"/>
          </p:cNvSpPr>
          <p:nvPr/>
        </p:nvSpPr>
        <p:spPr bwMode="auto">
          <a:xfrm>
            <a:off x="3489325" y="2932113"/>
            <a:ext cx="4876800" cy="366712"/>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a:solidFill>
                  <a:srgbClr val="008080"/>
                </a:solidFill>
                <a:latin typeface="Lucida Sans Typewriter" charset="0"/>
              </a:rPr>
              <a:t>link</a:t>
            </a:r>
            <a:r>
              <a:rPr lang="en-US" altLang="en-US">
                <a:solidFill>
                  <a:srgbClr val="008080"/>
                </a:solidFill>
              </a:rPr>
              <a:t> element associates style sheet with doc.</a:t>
            </a:r>
          </a:p>
        </p:txBody>
      </p:sp>
    </p:spTree>
    <p:extLst>
      <p:ext uri="{BB962C8B-B14F-4D97-AF65-F5344CB8AC3E}">
        <p14:creationId xmlns:p14="http://schemas.microsoft.com/office/powerpoint/2010/main" val="1661282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a:t>CSS Introduction</a:t>
            </a:r>
          </a:p>
        </p:txBody>
      </p:sp>
      <p:pic>
        <p:nvPicPr>
          <p:cNvPr id="2457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84300"/>
            <a:ext cx="7543800" cy="467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45765" name="Text Box 5"/>
          <p:cNvSpPr txBox="1">
            <a:spLocks noChangeArrowheads="1"/>
          </p:cNvSpPr>
          <p:nvPr/>
        </p:nvSpPr>
        <p:spPr bwMode="auto">
          <a:xfrm>
            <a:off x="3489325" y="2932113"/>
            <a:ext cx="4673600" cy="366712"/>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a:solidFill>
                  <a:srgbClr val="008080"/>
                </a:solidFill>
                <a:latin typeface="Lucida Sans Typewriter" charset="0"/>
              </a:rPr>
              <a:t>type</a:t>
            </a:r>
            <a:r>
              <a:rPr lang="en-US" altLang="en-US">
                <a:solidFill>
                  <a:srgbClr val="008080"/>
                </a:solidFill>
              </a:rPr>
              <a:t> attribute specifies style language used</a:t>
            </a:r>
          </a:p>
        </p:txBody>
      </p:sp>
      <p:sp>
        <p:nvSpPr>
          <p:cNvPr id="245767" name="Oval 7"/>
          <p:cNvSpPr>
            <a:spLocks noChangeArrowheads="1"/>
          </p:cNvSpPr>
          <p:nvPr/>
        </p:nvSpPr>
        <p:spPr bwMode="auto">
          <a:xfrm>
            <a:off x="3733800" y="3276600"/>
            <a:ext cx="1752600" cy="381000"/>
          </a:xfrm>
          <a:prstGeom prst="ellipse">
            <a:avLst/>
          </a:prstGeom>
          <a:solidFill>
            <a:srgbClr val="008080">
              <a:alpha val="50000"/>
            </a:srgbClr>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731763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a:lstStyle/>
          <a:p>
            <a:r>
              <a:rPr lang="en-US" altLang="en-US"/>
              <a:t>CSS Introduction</a:t>
            </a:r>
          </a:p>
        </p:txBody>
      </p:sp>
      <p:pic>
        <p:nvPicPr>
          <p:cNvPr id="2467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84300"/>
            <a:ext cx="7543800" cy="467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46788" name="Text Box 4"/>
          <p:cNvSpPr txBox="1">
            <a:spLocks noChangeArrowheads="1"/>
          </p:cNvSpPr>
          <p:nvPr/>
        </p:nvSpPr>
        <p:spPr bwMode="auto">
          <a:xfrm>
            <a:off x="3489325" y="2932113"/>
            <a:ext cx="4229100" cy="366712"/>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a:solidFill>
                  <a:srgbClr val="008080"/>
                </a:solidFill>
                <a:latin typeface="Lucida Sans Typewriter" charset="0"/>
              </a:rPr>
              <a:t>href</a:t>
            </a:r>
            <a:r>
              <a:rPr lang="en-US" altLang="en-US">
                <a:solidFill>
                  <a:srgbClr val="008080"/>
                </a:solidFill>
              </a:rPr>
              <a:t> attribute provides style sheet URL</a:t>
            </a:r>
          </a:p>
        </p:txBody>
      </p:sp>
      <p:sp>
        <p:nvSpPr>
          <p:cNvPr id="246790" name="Oval 6"/>
          <p:cNvSpPr>
            <a:spLocks noChangeArrowheads="1"/>
          </p:cNvSpPr>
          <p:nvPr/>
        </p:nvSpPr>
        <p:spPr bwMode="auto">
          <a:xfrm>
            <a:off x="5410200" y="3276600"/>
            <a:ext cx="1981200" cy="457200"/>
          </a:xfrm>
          <a:prstGeom prst="ellipse">
            <a:avLst/>
          </a:prstGeom>
          <a:solidFill>
            <a:srgbClr val="008080">
              <a:alpha val="50000"/>
            </a:srgbClr>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901394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a:t>CSS Introduction</a:t>
            </a:r>
          </a:p>
        </p:txBody>
      </p:sp>
      <p:pic>
        <p:nvPicPr>
          <p:cNvPr id="2478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84300"/>
            <a:ext cx="7543800" cy="467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47812" name="Text Box 4"/>
          <p:cNvSpPr txBox="1">
            <a:spLocks noChangeArrowheads="1"/>
          </p:cNvSpPr>
          <p:nvPr/>
        </p:nvSpPr>
        <p:spPr bwMode="auto">
          <a:xfrm>
            <a:off x="3489325" y="2932113"/>
            <a:ext cx="4481513" cy="366712"/>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a:solidFill>
                  <a:srgbClr val="008080"/>
                </a:solidFill>
                <a:latin typeface="Lucida Sans Typewriter" charset="0"/>
              </a:rPr>
              <a:t>title</a:t>
            </a:r>
            <a:r>
              <a:rPr lang="en-US" altLang="en-US">
                <a:solidFill>
                  <a:srgbClr val="008080"/>
                </a:solidFill>
              </a:rPr>
              <a:t> attribute provides style sheet name</a:t>
            </a:r>
          </a:p>
        </p:txBody>
      </p:sp>
      <p:sp>
        <p:nvSpPr>
          <p:cNvPr id="247814" name="Oval 6"/>
          <p:cNvSpPr>
            <a:spLocks noChangeArrowheads="1"/>
          </p:cNvSpPr>
          <p:nvPr/>
        </p:nvSpPr>
        <p:spPr bwMode="auto">
          <a:xfrm>
            <a:off x="1905000" y="3581400"/>
            <a:ext cx="1828800" cy="304800"/>
          </a:xfrm>
          <a:prstGeom prst="ellipse">
            <a:avLst/>
          </a:prstGeom>
          <a:solidFill>
            <a:srgbClr val="008080">
              <a:alpha val="50000"/>
            </a:srgbClr>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7815" name="Line 7"/>
          <p:cNvSpPr>
            <a:spLocks noChangeShapeType="1"/>
          </p:cNvSpPr>
          <p:nvPr/>
        </p:nvSpPr>
        <p:spPr bwMode="auto">
          <a:xfrm flipH="1">
            <a:off x="3657600" y="3276600"/>
            <a:ext cx="457200" cy="304800"/>
          </a:xfrm>
          <a:prstGeom prst="line">
            <a:avLst/>
          </a:prstGeom>
          <a:noFill/>
          <a:ln w="9525">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1384774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p:txBody>
          <a:bodyPr/>
          <a:lstStyle/>
          <a:p>
            <a:r>
              <a:rPr lang="en-US" altLang="en-US"/>
              <a:t>CSS Introduction</a:t>
            </a:r>
          </a:p>
        </p:txBody>
      </p:sp>
      <p:sp>
        <p:nvSpPr>
          <p:cNvPr id="252931" name="Rectangle 3"/>
          <p:cNvSpPr>
            <a:spLocks noGrp="1" noChangeArrowheads="1"/>
          </p:cNvSpPr>
          <p:nvPr>
            <p:ph type="body" idx="1"/>
          </p:nvPr>
        </p:nvSpPr>
        <p:spPr/>
        <p:txBody>
          <a:bodyPr/>
          <a:lstStyle/>
          <a:p>
            <a:r>
              <a:rPr lang="en-US" altLang="en-US" dirty="0"/>
              <a:t>Single document can be displayed on multiple media platforms by tailoring style sheets:</a:t>
            </a:r>
            <a:br>
              <a:rPr lang="en-US" altLang="en-US" dirty="0"/>
            </a:br>
            <a:br>
              <a:rPr lang="en-US" altLang="en-US" dirty="0"/>
            </a:br>
            <a:br>
              <a:rPr lang="en-US" altLang="en-US" dirty="0"/>
            </a:br>
            <a:br>
              <a:rPr lang="en-US" altLang="en-US" dirty="0"/>
            </a:br>
            <a:br>
              <a:rPr lang="en-US" altLang="en-US" dirty="0"/>
            </a:br>
            <a:endParaRPr lang="en-US" altLang="en-US" dirty="0"/>
          </a:p>
          <a:p>
            <a:pPr marL="0" indent="0">
              <a:buNone/>
            </a:pPr>
            <a:endParaRPr lang="en-US" altLang="en-US" dirty="0"/>
          </a:p>
          <a:p>
            <a:pPr marL="0" indent="0">
              <a:buNone/>
            </a:pPr>
            <a:r>
              <a:rPr lang="en-US" altLang="en-US" dirty="0"/>
              <a:t>This document will be </a:t>
            </a:r>
            <a:r>
              <a:rPr lang="en-US" altLang="en-US" dirty="0">
                <a:solidFill>
                  <a:srgbClr val="008080"/>
                </a:solidFill>
              </a:rPr>
              <a:t>printed</a:t>
            </a:r>
            <a:r>
              <a:rPr lang="en-US" altLang="en-US" dirty="0"/>
              <a:t> differently than it is </a:t>
            </a:r>
            <a:r>
              <a:rPr lang="en-US" altLang="en-US" dirty="0">
                <a:solidFill>
                  <a:schemeClr val="hlink"/>
                </a:solidFill>
              </a:rPr>
              <a:t>displayed</a:t>
            </a:r>
            <a:r>
              <a:rPr lang="en-US" altLang="en-US" dirty="0"/>
              <a:t>.</a:t>
            </a:r>
          </a:p>
        </p:txBody>
      </p:sp>
      <p:pic>
        <p:nvPicPr>
          <p:cNvPr id="252932" name="Picture 4"/>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1295400" y="3048000"/>
            <a:ext cx="6580188" cy="1071563"/>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52933" name="Oval 5"/>
          <p:cNvSpPr>
            <a:spLocks noChangeArrowheads="1"/>
          </p:cNvSpPr>
          <p:nvPr/>
        </p:nvSpPr>
        <p:spPr bwMode="auto">
          <a:xfrm>
            <a:off x="1981200" y="3276600"/>
            <a:ext cx="3581400" cy="381000"/>
          </a:xfrm>
          <a:prstGeom prst="ellipse">
            <a:avLst/>
          </a:prstGeom>
          <a:solidFill>
            <a:schemeClr val="hlink">
              <a:alpha val="50000"/>
            </a:schemeClr>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2934" name="Oval 6"/>
          <p:cNvSpPr>
            <a:spLocks noChangeArrowheads="1"/>
          </p:cNvSpPr>
          <p:nvPr/>
        </p:nvSpPr>
        <p:spPr bwMode="auto">
          <a:xfrm>
            <a:off x="1905000" y="3810000"/>
            <a:ext cx="2819400" cy="381000"/>
          </a:xfrm>
          <a:prstGeom prst="ellipse">
            <a:avLst/>
          </a:prstGeom>
          <a:solidFill>
            <a:srgbClr val="008080">
              <a:alpha val="50000"/>
            </a:srgbClr>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2935" name="Line 7"/>
          <p:cNvSpPr>
            <a:spLocks noChangeShapeType="1"/>
          </p:cNvSpPr>
          <p:nvPr/>
        </p:nvSpPr>
        <p:spPr bwMode="auto">
          <a:xfrm flipH="1" flipV="1">
            <a:off x="4419600" y="4114800"/>
            <a:ext cx="685800" cy="609600"/>
          </a:xfrm>
          <a:prstGeom prst="line">
            <a:avLst/>
          </a:prstGeom>
          <a:noFill/>
          <a:ln w="9525">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52936" name="Line 8"/>
          <p:cNvSpPr>
            <a:spLocks noChangeShapeType="1"/>
          </p:cNvSpPr>
          <p:nvPr/>
        </p:nvSpPr>
        <p:spPr bwMode="auto">
          <a:xfrm flipV="1">
            <a:off x="3429000" y="3581400"/>
            <a:ext cx="1905000" cy="18288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1145816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r>
              <a:rPr lang="en-US" altLang="en-US"/>
              <a:t>CSS Syntax</a:t>
            </a:r>
          </a:p>
        </p:txBody>
      </p:sp>
      <p:sp>
        <p:nvSpPr>
          <p:cNvPr id="253957" name="Rectangle 5"/>
          <p:cNvSpPr>
            <a:spLocks noGrp="1" noChangeArrowheads="1"/>
          </p:cNvSpPr>
          <p:nvPr>
            <p:ph type="body" idx="1"/>
          </p:nvPr>
        </p:nvSpPr>
        <p:spPr/>
        <p:txBody>
          <a:bodyPr/>
          <a:lstStyle/>
          <a:p>
            <a:r>
              <a:rPr lang="en-US" altLang="en-US"/>
              <a:t>Parts of a </a:t>
            </a:r>
            <a:r>
              <a:rPr lang="en-US" altLang="en-US">
                <a:solidFill>
                  <a:schemeClr val="hlink"/>
                </a:solidFill>
              </a:rPr>
              <a:t>style rule</a:t>
            </a:r>
            <a:r>
              <a:rPr lang="en-US" altLang="en-US"/>
              <a:t> (or </a:t>
            </a:r>
            <a:r>
              <a:rPr lang="en-US" altLang="en-US">
                <a:solidFill>
                  <a:schemeClr val="hlink"/>
                </a:solidFill>
              </a:rPr>
              <a:t>statement</a:t>
            </a:r>
            <a:r>
              <a:rPr lang="en-US" altLang="en-US"/>
              <a:t>)</a:t>
            </a:r>
          </a:p>
        </p:txBody>
      </p:sp>
      <p:pic>
        <p:nvPicPr>
          <p:cNvPr id="253956" name="Picture 4" descr="StyleRu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124200"/>
            <a:ext cx="5638800"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54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534400" cy="990600"/>
          </a:xfrm>
        </p:spPr>
        <p:txBody>
          <a:bodyPr/>
          <a:lstStyle/>
          <a:p>
            <a:r>
              <a:rPr lang="en-US" dirty="0"/>
              <a:t>Why do we learn web programming?</a:t>
            </a:r>
          </a:p>
        </p:txBody>
      </p:sp>
      <p:sp>
        <p:nvSpPr>
          <p:cNvPr id="3" name="Content Placeholder 2"/>
          <p:cNvSpPr>
            <a:spLocks noGrp="1"/>
          </p:cNvSpPr>
          <p:nvPr>
            <p:ph idx="1"/>
          </p:nvPr>
        </p:nvSpPr>
        <p:spPr/>
        <p:txBody>
          <a:bodyPr/>
          <a:lstStyle/>
          <a:p>
            <a:r>
              <a:rPr lang="en-US" dirty="0"/>
              <a:t>A frontend for user interaction.</a:t>
            </a:r>
          </a:p>
          <a:p>
            <a:r>
              <a:rPr lang="en-US" dirty="0"/>
              <a:t>A backend for running your research project.</a:t>
            </a:r>
          </a:p>
          <a:p>
            <a:endParaRPr lang="en-US" dirty="0"/>
          </a:p>
          <a:p>
            <a:r>
              <a:rPr lang="en-US" dirty="0"/>
              <a:t>That is, a bridge connecting your potential users (who only know how to use a web browser) with your own research (maybe only you and your advisor know it).</a:t>
            </a:r>
          </a:p>
          <a:p>
            <a:r>
              <a:rPr lang="en-US" dirty="0"/>
              <a:t>A good marketing strategy to sell your research.</a:t>
            </a:r>
          </a:p>
        </p:txBody>
      </p:sp>
    </p:spTree>
    <p:extLst>
      <p:ext uri="{BB962C8B-B14F-4D97-AF65-F5344CB8AC3E}">
        <p14:creationId xmlns:p14="http://schemas.microsoft.com/office/powerpoint/2010/main" val="811516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r>
              <a:rPr lang="en-US" altLang="en-US" sz="4000"/>
              <a:t>CSS Syntax:</a:t>
            </a:r>
            <a:br>
              <a:rPr lang="en-US" altLang="en-US" sz="4000"/>
            </a:br>
            <a:r>
              <a:rPr lang="en-US" altLang="en-US" sz="4000"/>
              <a:t>Selector Strings</a:t>
            </a:r>
          </a:p>
        </p:txBody>
      </p:sp>
      <p:sp>
        <p:nvSpPr>
          <p:cNvPr id="257027" name="Rectangle 3"/>
          <p:cNvSpPr>
            <a:spLocks noGrp="1" noChangeArrowheads="1"/>
          </p:cNvSpPr>
          <p:nvPr>
            <p:ph type="body" idx="1"/>
          </p:nvPr>
        </p:nvSpPr>
        <p:spPr/>
        <p:txBody>
          <a:bodyPr/>
          <a:lstStyle/>
          <a:p>
            <a:r>
              <a:rPr lang="en-US" altLang="en-US" sz="2800" dirty="0"/>
              <a:t>Single element type:</a:t>
            </a:r>
          </a:p>
          <a:p>
            <a:endParaRPr lang="en-US" altLang="en-US" sz="2800" dirty="0"/>
          </a:p>
          <a:p>
            <a:r>
              <a:rPr lang="en-US" altLang="en-US" sz="2800" dirty="0"/>
              <a:t>Multiple element types:</a:t>
            </a:r>
          </a:p>
          <a:p>
            <a:endParaRPr lang="en-US" altLang="en-US" sz="2800" dirty="0"/>
          </a:p>
          <a:p>
            <a:r>
              <a:rPr lang="en-US" altLang="en-US" sz="2800" dirty="0"/>
              <a:t>All element types:</a:t>
            </a:r>
          </a:p>
          <a:p>
            <a:endParaRPr lang="en-US" altLang="en-US" sz="2800" dirty="0"/>
          </a:p>
          <a:p>
            <a:r>
              <a:rPr lang="en-US" altLang="en-US" sz="2800" dirty="0"/>
              <a:t>Specific elements by id:</a:t>
            </a:r>
          </a:p>
          <a:p>
            <a:endParaRPr lang="en-US" altLang="en-US" sz="2800" dirty="0"/>
          </a:p>
          <a:p>
            <a:endParaRPr lang="en-US" altLang="en-US" sz="2800" dirty="0"/>
          </a:p>
        </p:txBody>
      </p:sp>
      <p:pic>
        <p:nvPicPr>
          <p:cNvPr id="257029" name="Picture 5"/>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1240937" y="3165841"/>
            <a:ext cx="5746750" cy="422275"/>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57030" name="Picture 6"/>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1235075" y="2233613"/>
            <a:ext cx="5867400" cy="314325"/>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57031" name="Picture 7"/>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1271954" y="4299132"/>
            <a:ext cx="2971800" cy="352425"/>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57032" name="Picture 8"/>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1271954" y="5362573"/>
            <a:ext cx="4114800" cy="363538"/>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715638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r>
              <a:rPr lang="en-US" altLang="en-US" sz="4000"/>
              <a:t>CSS Syntax:</a:t>
            </a:r>
            <a:br>
              <a:rPr lang="en-US" altLang="en-US" sz="4000"/>
            </a:br>
            <a:r>
              <a:rPr lang="en-US" altLang="en-US" sz="4000"/>
              <a:t> Selector Strings</a:t>
            </a:r>
          </a:p>
        </p:txBody>
      </p:sp>
      <p:sp>
        <p:nvSpPr>
          <p:cNvPr id="265219" name="Rectangle 3"/>
          <p:cNvSpPr>
            <a:spLocks noGrp="1" noChangeArrowheads="1"/>
          </p:cNvSpPr>
          <p:nvPr>
            <p:ph type="body" idx="1"/>
          </p:nvPr>
        </p:nvSpPr>
        <p:spPr/>
        <p:txBody>
          <a:bodyPr/>
          <a:lstStyle/>
          <a:p>
            <a:r>
              <a:rPr lang="en-US" altLang="en-US"/>
              <a:t>Elements belonging to a </a:t>
            </a:r>
            <a:r>
              <a:rPr lang="en-US" altLang="en-US">
                <a:solidFill>
                  <a:schemeClr val="hlink"/>
                </a:solidFill>
              </a:rPr>
              <a:t>style class</a:t>
            </a:r>
            <a:r>
              <a:rPr lang="en-US" altLang="en-US"/>
              <a:t>:</a:t>
            </a:r>
          </a:p>
          <a:p>
            <a:endParaRPr lang="en-US" altLang="en-US"/>
          </a:p>
          <a:p>
            <a:pPr lvl="1"/>
            <a:r>
              <a:rPr lang="en-US" altLang="en-US"/>
              <a:t>Referencing a style class in HTML:</a:t>
            </a:r>
          </a:p>
          <a:p>
            <a:endParaRPr lang="en-US" altLang="en-US"/>
          </a:p>
          <a:p>
            <a:r>
              <a:rPr lang="en-US" altLang="en-US"/>
              <a:t>Elements of a certain type and class:</a:t>
            </a:r>
          </a:p>
        </p:txBody>
      </p:sp>
      <p:pic>
        <p:nvPicPr>
          <p:cNvPr id="265220" name="Picture 4"/>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1295400" y="2120900"/>
            <a:ext cx="4576763" cy="330200"/>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65221" name="Picture 5"/>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1295400" y="4406900"/>
            <a:ext cx="4457700" cy="393700"/>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65222" name="Oval 6"/>
          <p:cNvSpPr>
            <a:spLocks noChangeArrowheads="1"/>
          </p:cNvSpPr>
          <p:nvPr/>
        </p:nvSpPr>
        <p:spPr bwMode="auto">
          <a:xfrm>
            <a:off x="1905000" y="2120900"/>
            <a:ext cx="1295400" cy="381000"/>
          </a:xfrm>
          <a:prstGeom prst="ellipse">
            <a:avLst/>
          </a:prstGeom>
          <a:solidFill>
            <a:srgbClr val="008080">
              <a:alpha val="50000"/>
            </a:srgbClr>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5223" name="Text Box 7"/>
          <p:cNvSpPr txBox="1">
            <a:spLocks noChangeArrowheads="1"/>
          </p:cNvSpPr>
          <p:nvPr/>
        </p:nvSpPr>
        <p:spPr bwMode="auto">
          <a:xfrm>
            <a:off x="2438400" y="2425700"/>
            <a:ext cx="4191000" cy="366713"/>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en-US">
                <a:solidFill>
                  <a:srgbClr val="008080"/>
                </a:solidFill>
              </a:rPr>
              <a:t>class selector: begins with a period . </a:t>
            </a:r>
          </a:p>
        </p:txBody>
      </p:sp>
      <p:pic>
        <p:nvPicPr>
          <p:cNvPr id="265224" name="Picture 8"/>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1295400" y="3263900"/>
            <a:ext cx="4706938" cy="377825"/>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65121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p:txBody>
          <a:bodyPr/>
          <a:lstStyle/>
          <a:p>
            <a:r>
              <a:rPr lang="en-US" altLang="en-US" sz="4000"/>
              <a:t>CSS Syntax:</a:t>
            </a:r>
            <a:br>
              <a:rPr lang="en-US" altLang="en-US" sz="4000"/>
            </a:br>
            <a:r>
              <a:rPr lang="en-US" altLang="en-US" sz="4000"/>
              <a:t> Selector Strings</a:t>
            </a:r>
          </a:p>
        </p:txBody>
      </p:sp>
      <p:sp>
        <p:nvSpPr>
          <p:cNvPr id="268291" name="Rectangle 3"/>
          <p:cNvSpPr>
            <a:spLocks noGrp="1" noChangeArrowheads="1"/>
          </p:cNvSpPr>
          <p:nvPr>
            <p:ph type="body" idx="1"/>
          </p:nvPr>
        </p:nvSpPr>
        <p:spPr/>
        <p:txBody>
          <a:bodyPr/>
          <a:lstStyle/>
          <a:p>
            <a:r>
              <a:rPr lang="en-US" altLang="en-US" dirty="0"/>
              <a:t>Elements belonging to a </a:t>
            </a:r>
            <a:r>
              <a:rPr lang="en-US" altLang="en-US" dirty="0">
                <a:solidFill>
                  <a:schemeClr val="hlink"/>
                </a:solidFill>
              </a:rPr>
              <a:t>style class</a:t>
            </a:r>
            <a:r>
              <a:rPr lang="en-US" altLang="en-US" dirty="0"/>
              <a:t>:</a:t>
            </a:r>
          </a:p>
          <a:p>
            <a:endParaRPr lang="en-US" altLang="en-US" dirty="0"/>
          </a:p>
          <a:p>
            <a:pPr lvl="1"/>
            <a:r>
              <a:rPr lang="en-US" altLang="en-US" dirty="0"/>
              <a:t>Referencing a style class in HTML:</a:t>
            </a:r>
          </a:p>
          <a:p>
            <a:endParaRPr lang="en-US" altLang="en-US" dirty="0"/>
          </a:p>
          <a:p>
            <a:r>
              <a:rPr lang="en-US" altLang="en-US" dirty="0"/>
              <a:t>Elements of a certain type and class:</a:t>
            </a:r>
          </a:p>
        </p:txBody>
      </p:sp>
      <p:pic>
        <p:nvPicPr>
          <p:cNvPr id="268292" name="Picture 4"/>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1295400" y="2108200"/>
            <a:ext cx="4576763" cy="330200"/>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68293" name="Picture 5"/>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1295400" y="4191000"/>
            <a:ext cx="4457700" cy="393700"/>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68296" name="Picture 8"/>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1295400" y="3048000"/>
            <a:ext cx="4706938" cy="377825"/>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68297" name="Oval 9"/>
          <p:cNvSpPr>
            <a:spLocks noChangeArrowheads="1"/>
          </p:cNvSpPr>
          <p:nvPr/>
        </p:nvSpPr>
        <p:spPr bwMode="auto">
          <a:xfrm>
            <a:off x="2971800" y="3048000"/>
            <a:ext cx="2819400" cy="381000"/>
          </a:xfrm>
          <a:prstGeom prst="ellipse">
            <a:avLst/>
          </a:prstGeom>
          <a:solidFill>
            <a:srgbClr val="008080">
              <a:alpha val="50000"/>
            </a:srgbClr>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8298" name="Text Box 10"/>
          <p:cNvSpPr txBox="1">
            <a:spLocks noChangeArrowheads="1"/>
          </p:cNvSpPr>
          <p:nvPr/>
        </p:nvSpPr>
        <p:spPr bwMode="auto">
          <a:xfrm>
            <a:off x="3032125" y="3389313"/>
            <a:ext cx="4216400" cy="366712"/>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a:solidFill>
                  <a:srgbClr val="008080"/>
                </a:solidFill>
              </a:rPr>
              <a:t>this </a:t>
            </a:r>
            <a:r>
              <a:rPr lang="en-US" altLang="en-US">
                <a:solidFill>
                  <a:srgbClr val="008080"/>
                </a:solidFill>
                <a:latin typeface="Lucida Sans Typewriter" charset="0"/>
              </a:rPr>
              <a:t>span</a:t>
            </a:r>
            <a:r>
              <a:rPr lang="en-US" altLang="en-US">
                <a:solidFill>
                  <a:srgbClr val="008080"/>
                </a:solidFill>
              </a:rPr>
              <a:t> belongs to three style classes</a:t>
            </a:r>
          </a:p>
        </p:txBody>
      </p:sp>
    </p:spTree>
    <p:extLst>
      <p:ext uri="{BB962C8B-B14F-4D97-AF65-F5344CB8AC3E}">
        <p14:creationId xmlns:p14="http://schemas.microsoft.com/office/powerpoint/2010/main" val="452491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p:txBody>
          <a:bodyPr/>
          <a:lstStyle/>
          <a:p>
            <a:r>
              <a:rPr lang="en-US" altLang="en-US" sz="4000"/>
              <a:t>CSS Syntax:</a:t>
            </a:r>
            <a:br>
              <a:rPr lang="en-US" altLang="en-US" sz="4000"/>
            </a:br>
            <a:r>
              <a:rPr lang="en-US" altLang="en-US" sz="4000"/>
              <a:t> Selector Strings</a:t>
            </a:r>
          </a:p>
        </p:txBody>
      </p:sp>
      <p:sp>
        <p:nvSpPr>
          <p:cNvPr id="267267" name="Rectangle 3"/>
          <p:cNvSpPr>
            <a:spLocks noGrp="1" noChangeArrowheads="1"/>
          </p:cNvSpPr>
          <p:nvPr>
            <p:ph type="body" idx="1"/>
          </p:nvPr>
        </p:nvSpPr>
        <p:spPr/>
        <p:txBody>
          <a:bodyPr/>
          <a:lstStyle/>
          <a:p>
            <a:r>
              <a:rPr lang="en-US" altLang="en-US"/>
              <a:t>Elements belonging to a </a:t>
            </a:r>
            <a:r>
              <a:rPr lang="en-US" altLang="en-US">
                <a:solidFill>
                  <a:schemeClr val="hlink"/>
                </a:solidFill>
              </a:rPr>
              <a:t>style class</a:t>
            </a:r>
            <a:r>
              <a:rPr lang="en-US" altLang="en-US"/>
              <a:t>:</a:t>
            </a:r>
          </a:p>
          <a:p>
            <a:endParaRPr lang="en-US" altLang="en-US"/>
          </a:p>
          <a:p>
            <a:pPr lvl="1"/>
            <a:r>
              <a:rPr lang="en-US" altLang="en-US"/>
              <a:t>Referencing a style class in HTML:</a:t>
            </a:r>
          </a:p>
          <a:p>
            <a:endParaRPr lang="en-US" altLang="en-US"/>
          </a:p>
          <a:p>
            <a:r>
              <a:rPr lang="en-US" altLang="en-US"/>
              <a:t>Elements of a certain type and class:</a:t>
            </a:r>
          </a:p>
        </p:txBody>
      </p:sp>
      <p:pic>
        <p:nvPicPr>
          <p:cNvPr id="267268" name="Picture 4"/>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1295400" y="2057400"/>
            <a:ext cx="4576763" cy="330200"/>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67269" name="Picture 5"/>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1295400" y="4343400"/>
            <a:ext cx="4457700" cy="393700"/>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67272" name="Picture 8"/>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1295400" y="3200400"/>
            <a:ext cx="4706938" cy="377825"/>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67273" name="Oval 9"/>
          <p:cNvSpPr>
            <a:spLocks noChangeArrowheads="1"/>
          </p:cNvSpPr>
          <p:nvPr/>
        </p:nvSpPr>
        <p:spPr bwMode="auto">
          <a:xfrm>
            <a:off x="1219200" y="4419600"/>
            <a:ext cx="1828800" cy="304800"/>
          </a:xfrm>
          <a:prstGeom prst="ellipse">
            <a:avLst/>
          </a:prstGeom>
          <a:solidFill>
            <a:srgbClr val="008080">
              <a:alpha val="50000"/>
            </a:srgbClr>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7274" name="Text Box 10"/>
          <p:cNvSpPr txBox="1">
            <a:spLocks noChangeArrowheads="1"/>
          </p:cNvSpPr>
          <p:nvPr/>
        </p:nvSpPr>
        <p:spPr bwMode="auto">
          <a:xfrm>
            <a:off x="1295400" y="4724400"/>
            <a:ext cx="6211888" cy="366713"/>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a:solidFill>
                  <a:srgbClr val="008080"/>
                </a:solidFill>
              </a:rPr>
              <a:t>this rule applies only to </a:t>
            </a:r>
            <a:r>
              <a:rPr lang="en-US" altLang="en-US">
                <a:solidFill>
                  <a:srgbClr val="008080"/>
                </a:solidFill>
                <a:latin typeface="Lucida Sans Typewriter" charset="0"/>
              </a:rPr>
              <a:t>span</a:t>
            </a:r>
            <a:r>
              <a:rPr lang="en-US" altLang="en-US">
                <a:solidFill>
                  <a:srgbClr val="008080"/>
                </a:solidFill>
              </a:rPr>
              <a:t>’s belonging to class </a:t>
            </a:r>
            <a:r>
              <a:rPr lang="en-US" altLang="en-US">
                <a:solidFill>
                  <a:srgbClr val="008080"/>
                </a:solidFill>
                <a:latin typeface="Lucida Sans Typewriter" charset="0"/>
              </a:rPr>
              <a:t>special</a:t>
            </a:r>
          </a:p>
        </p:txBody>
      </p:sp>
    </p:spTree>
    <p:extLst>
      <p:ext uri="{BB962C8B-B14F-4D97-AF65-F5344CB8AC3E}">
        <p14:creationId xmlns:p14="http://schemas.microsoft.com/office/powerpoint/2010/main" val="782004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p:txBody>
          <a:bodyPr/>
          <a:lstStyle/>
          <a:p>
            <a:r>
              <a:rPr lang="en-US" altLang="en-US" sz="4000"/>
              <a:t>CSS Syntax:</a:t>
            </a:r>
            <a:br>
              <a:rPr lang="en-US" altLang="en-US" sz="4000"/>
            </a:br>
            <a:r>
              <a:rPr lang="en-US" altLang="en-US" sz="4000"/>
              <a:t> Selector Strings</a:t>
            </a:r>
          </a:p>
        </p:txBody>
      </p:sp>
      <p:sp>
        <p:nvSpPr>
          <p:cNvPr id="269315" name="Rectangle 3"/>
          <p:cNvSpPr>
            <a:spLocks noGrp="1" noChangeArrowheads="1"/>
          </p:cNvSpPr>
          <p:nvPr>
            <p:ph type="body" idx="1"/>
          </p:nvPr>
        </p:nvSpPr>
        <p:spPr/>
        <p:txBody>
          <a:bodyPr/>
          <a:lstStyle/>
          <a:p>
            <a:r>
              <a:rPr lang="en-US" altLang="en-US"/>
              <a:t>Source anchor elements:</a:t>
            </a:r>
          </a:p>
          <a:p>
            <a:endParaRPr lang="en-US" altLang="en-US"/>
          </a:p>
          <a:p>
            <a:endParaRPr lang="en-US" altLang="en-US"/>
          </a:p>
          <a:p>
            <a:endParaRPr lang="en-US" altLang="en-US"/>
          </a:p>
          <a:p>
            <a:r>
              <a:rPr lang="en-US" altLang="en-US"/>
              <a:t>Element types that are descendents:</a:t>
            </a:r>
          </a:p>
        </p:txBody>
      </p:sp>
      <p:pic>
        <p:nvPicPr>
          <p:cNvPr id="269316" name="Picture 4"/>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1143000" y="2133600"/>
            <a:ext cx="3565525" cy="1263650"/>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69317" name="AutoShape 5"/>
          <p:cNvSpPr>
            <a:spLocks noChangeArrowheads="1"/>
          </p:cNvSpPr>
          <p:nvPr/>
        </p:nvSpPr>
        <p:spPr bwMode="auto">
          <a:xfrm>
            <a:off x="1143000" y="2057400"/>
            <a:ext cx="1295400" cy="1447800"/>
          </a:xfrm>
          <a:prstGeom prst="roundRect">
            <a:avLst>
              <a:gd name="adj" fmla="val 16667"/>
            </a:avLst>
          </a:prstGeom>
          <a:solidFill>
            <a:srgbClr val="008080">
              <a:alpha val="50000"/>
            </a:srgbClr>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9318" name="Text Box 6"/>
          <p:cNvSpPr txBox="1">
            <a:spLocks noChangeArrowheads="1"/>
          </p:cNvSpPr>
          <p:nvPr/>
        </p:nvSpPr>
        <p:spPr bwMode="auto">
          <a:xfrm>
            <a:off x="1508125" y="3465513"/>
            <a:ext cx="1771650" cy="366712"/>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a:solidFill>
                  <a:srgbClr val="008080"/>
                </a:solidFill>
              </a:rPr>
              <a:t>pseudo-classes</a:t>
            </a:r>
          </a:p>
        </p:txBody>
      </p:sp>
      <p:pic>
        <p:nvPicPr>
          <p:cNvPr id="269319" name="Picture 7"/>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1295400" y="4495800"/>
            <a:ext cx="4724400" cy="468313"/>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548132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p:txBody>
          <a:bodyPr/>
          <a:lstStyle/>
          <a:p>
            <a:r>
              <a:rPr lang="en-US" altLang="en-US" sz="4000"/>
              <a:t>CSS Syntax:</a:t>
            </a:r>
            <a:br>
              <a:rPr lang="en-US" altLang="en-US" sz="4000"/>
            </a:br>
            <a:r>
              <a:rPr lang="en-US" altLang="en-US" sz="4000"/>
              <a:t> Selector Strings</a:t>
            </a:r>
          </a:p>
        </p:txBody>
      </p:sp>
      <p:sp>
        <p:nvSpPr>
          <p:cNvPr id="270339" name="Rectangle 3"/>
          <p:cNvSpPr>
            <a:spLocks noGrp="1" noChangeArrowheads="1"/>
          </p:cNvSpPr>
          <p:nvPr>
            <p:ph type="body" idx="1"/>
          </p:nvPr>
        </p:nvSpPr>
        <p:spPr/>
        <p:txBody>
          <a:bodyPr/>
          <a:lstStyle/>
          <a:p>
            <a:r>
              <a:rPr lang="en-US" altLang="en-US"/>
              <a:t>Source anchor elements:</a:t>
            </a:r>
          </a:p>
          <a:p>
            <a:endParaRPr lang="en-US" altLang="en-US"/>
          </a:p>
          <a:p>
            <a:endParaRPr lang="en-US" altLang="en-US"/>
          </a:p>
          <a:p>
            <a:endParaRPr lang="en-US" altLang="en-US"/>
          </a:p>
          <a:p>
            <a:r>
              <a:rPr lang="en-US" altLang="en-US"/>
              <a:t>Element types that are </a:t>
            </a:r>
            <a:r>
              <a:rPr lang="en-US" altLang="en-US">
                <a:solidFill>
                  <a:schemeClr val="hlink"/>
                </a:solidFill>
              </a:rPr>
              <a:t>descendants</a:t>
            </a:r>
            <a:r>
              <a:rPr lang="en-US" altLang="en-US"/>
              <a:t>:</a:t>
            </a:r>
          </a:p>
        </p:txBody>
      </p:sp>
      <p:pic>
        <p:nvPicPr>
          <p:cNvPr id="270340" name="Picture 4"/>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1143000" y="2263775"/>
            <a:ext cx="3565525" cy="1263650"/>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70343" name="Picture 7"/>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1295400" y="4625975"/>
            <a:ext cx="4724400" cy="468313"/>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70344" name="Oval 8"/>
          <p:cNvSpPr>
            <a:spLocks noChangeArrowheads="1"/>
          </p:cNvSpPr>
          <p:nvPr/>
        </p:nvSpPr>
        <p:spPr bwMode="auto">
          <a:xfrm>
            <a:off x="2133600" y="4625975"/>
            <a:ext cx="457200" cy="381000"/>
          </a:xfrm>
          <a:prstGeom prst="ellipse">
            <a:avLst/>
          </a:prstGeom>
          <a:solidFill>
            <a:srgbClr val="008080">
              <a:alpha val="50000"/>
            </a:srgbClr>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45" name="Text Box 9"/>
          <p:cNvSpPr txBox="1">
            <a:spLocks noChangeArrowheads="1"/>
          </p:cNvSpPr>
          <p:nvPr/>
        </p:nvSpPr>
        <p:spPr bwMode="auto">
          <a:xfrm>
            <a:off x="2270125" y="4967288"/>
            <a:ext cx="3495675" cy="366712"/>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a:solidFill>
                  <a:srgbClr val="008080"/>
                </a:solidFill>
              </a:rPr>
              <a:t>rule applies to </a:t>
            </a:r>
            <a:r>
              <a:rPr lang="en-US" altLang="en-US">
                <a:solidFill>
                  <a:srgbClr val="008080"/>
                </a:solidFill>
                <a:latin typeface="Lucida Sans Typewriter" charset="0"/>
              </a:rPr>
              <a:t>li</a:t>
            </a:r>
            <a:r>
              <a:rPr lang="en-US" altLang="en-US">
                <a:solidFill>
                  <a:srgbClr val="008080"/>
                </a:solidFill>
              </a:rPr>
              <a:t> element that is</a:t>
            </a:r>
          </a:p>
        </p:txBody>
      </p:sp>
    </p:spTree>
    <p:extLst>
      <p:ext uri="{BB962C8B-B14F-4D97-AF65-F5344CB8AC3E}">
        <p14:creationId xmlns:p14="http://schemas.microsoft.com/office/powerpoint/2010/main" val="1897195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r>
              <a:rPr lang="en-US" altLang="en-US" sz="4000"/>
              <a:t>CSS Syntax:</a:t>
            </a:r>
            <a:br>
              <a:rPr lang="en-US" altLang="en-US" sz="4000"/>
            </a:br>
            <a:r>
              <a:rPr lang="en-US" altLang="en-US" sz="4000"/>
              <a:t> Selector Strings</a:t>
            </a:r>
          </a:p>
        </p:txBody>
      </p:sp>
      <p:sp>
        <p:nvSpPr>
          <p:cNvPr id="275459" name="Rectangle 3"/>
          <p:cNvSpPr>
            <a:spLocks noGrp="1" noChangeArrowheads="1"/>
          </p:cNvSpPr>
          <p:nvPr>
            <p:ph type="body" idx="1"/>
          </p:nvPr>
        </p:nvSpPr>
        <p:spPr/>
        <p:txBody>
          <a:bodyPr/>
          <a:lstStyle/>
          <a:p>
            <a:r>
              <a:rPr lang="en-US" altLang="en-US"/>
              <a:t>Source anchor elements:</a:t>
            </a:r>
          </a:p>
          <a:p>
            <a:endParaRPr lang="en-US" altLang="en-US"/>
          </a:p>
          <a:p>
            <a:endParaRPr lang="en-US" altLang="en-US"/>
          </a:p>
          <a:p>
            <a:endParaRPr lang="en-US" altLang="en-US"/>
          </a:p>
          <a:p>
            <a:r>
              <a:rPr lang="en-US" altLang="en-US"/>
              <a:t>Element types that are </a:t>
            </a:r>
            <a:r>
              <a:rPr lang="en-US" altLang="en-US">
                <a:solidFill>
                  <a:schemeClr val="hlink"/>
                </a:solidFill>
              </a:rPr>
              <a:t>descendants</a:t>
            </a:r>
            <a:r>
              <a:rPr lang="en-US" altLang="en-US"/>
              <a:t>:</a:t>
            </a:r>
          </a:p>
        </p:txBody>
      </p:sp>
      <p:pic>
        <p:nvPicPr>
          <p:cNvPr id="275460" name="Picture 4"/>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1143000" y="2362200"/>
            <a:ext cx="3565525" cy="1263650"/>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75461" name="Picture 5"/>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1295400" y="4724400"/>
            <a:ext cx="4724400" cy="468313"/>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75463" name="Text Box 7"/>
          <p:cNvSpPr txBox="1">
            <a:spLocks noChangeArrowheads="1"/>
          </p:cNvSpPr>
          <p:nvPr/>
        </p:nvSpPr>
        <p:spPr bwMode="auto">
          <a:xfrm>
            <a:off x="2270125" y="5065713"/>
            <a:ext cx="3813175" cy="641350"/>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a:t>rule applies to </a:t>
            </a:r>
            <a:r>
              <a:rPr lang="en-US" altLang="en-US">
                <a:latin typeface="Lucida Sans Typewriter" charset="0"/>
              </a:rPr>
              <a:t>li</a:t>
            </a:r>
            <a:r>
              <a:rPr lang="en-US" altLang="en-US"/>
              <a:t> element that is</a:t>
            </a:r>
          </a:p>
          <a:p>
            <a:r>
              <a:rPr lang="en-US" altLang="en-US">
                <a:solidFill>
                  <a:srgbClr val="008080"/>
                </a:solidFill>
              </a:rPr>
              <a:t>part of the content of an </a:t>
            </a:r>
            <a:r>
              <a:rPr lang="en-US" altLang="en-US">
                <a:solidFill>
                  <a:srgbClr val="008080"/>
                </a:solidFill>
                <a:latin typeface="Lucida Sans Typewriter" charset="0"/>
              </a:rPr>
              <a:t>ol</a:t>
            </a:r>
            <a:r>
              <a:rPr lang="en-US" altLang="en-US">
                <a:solidFill>
                  <a:srgbClr val="008080"/>
                </a:solidFill>
              </a:rPr>
              <a:t> element</a:t>
            </a:r>
          </a:p>
        </p:txBody>
      </p:sp>
      <p:sp>
        <p:nvSpPr>
          <p:cNvPr id="275464" name="Oval 8"/>
          <p:cNvSpPr>
            <a:spLocks noChangeArrowheads="1"/>
          </p:cNvSpPr>
          <p:nvPr/>
        </p:nvSpPr>
        <p:spPr bwMode="auto">
          <a:xfrm>
            <a:off x="1752600" y="4724400"/>
            <a:ext cx="457200" cy="381000"/>
          </a:xfrm>
          <a:prstGeom prst="ellipse">
            <a:avLst/>
          </a:prstGeom>
          <a:solidFill>
            <a:srgbClr val="008080">
              <a:alpha val="50000"/>
            </a:srgbClr>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329779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p:txBody>
          <a:bodyPr/>
          <a:lstStyle/>
          <a:p>
            <a:r>
              <a:rPr lang="en-US" altLang="en-US" sz="4000"/>
              <a:t>CSS Syntax:</a:t>
            </a:r>
            <a:br>
              <a:rPr lang="en-US" altLang="en-US" sz="4000"/>
            </a:br>
            <a:r>
              <a:rPr lang="en-US" altLang="en-US" sz="4000"/>
              <a:t> Selector Strings</a:t>
            </a:r>
          </a:p>
        </p:txBody>
      </p:sp>
      <p:sp>
        <p:nvSpPr>
          <p:cNvPr id="276483" name="Rectangle 3"/>
          <p:cNvSpPr>
            <a:spLocks noGrp="1" noChangeArrowheads="1"/>
          </p:cNvSpPr>
          <p:nvPr>
            <p:ph type="body" idx="1"/>
          </p:nvPr>
        </p:nvSpPr>
        <p:spPr/>
        <p:txBody>
          <a:bodyPr/>
          <a:lstStyle/>
          <a:p>
            <a:r>
              <a:rPr lang="en-US" altLang="en-US"/>
              <a:t>Source anchor elements:</a:t>
            </a:r>
          </a:p>
          <a:p>
            <a:endParaRPr lang="en-US" altLang="en-US"/>
          </a:p>
          <a:p>
            <a:endParaRPr lang="en-US" altLang="en-US"/>
          </a:p>
          <a:p>
            <a:endParaRPr lang="en-US" altLang="en-US"/>
          </a:p>
          <a:p>
            <a:r>
              <a:rPr lang="en-US" altLang="en-US"/>
              <a:t>Element types that are </a:t>
            </a:r>
            <a:r>
              <a:rPr lang="en-US" altLang="en-US">
                <a:solidFill>
                  <a:schemeClr val="hlink"/>
                </a:solidFill>
              </a:rPr>
              <a:t>descendants</a:t>
            </a:r>
            <a:r>
              <a:rPr lang="en-US" altLang="en-US"/>
              <a:t>:</a:t>
            </a:r>
          </a:p>
        </p:txBody>
      </p:sp>
      <p:pic>
        <p:nvPicPr>
          <p:cNvPr id="276484" name="Picture 4"/>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1143000" y="2286000"/>
            <a:ext cx="3565525" cy="1263650"/>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76485" name="Picture 5"/>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1295400" y="4648200"/>
            <a:ext cx="4724400" cy="468313"/>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76486" name="Text Box 6"/>
          <p:cNvSpPr txBox="1">
            <a:spLocks noChangeArrowheads="1"/>
          </p:cNvSpPr>
          <p:nvPr/>
        </p:nvSpPr>
        <p:spPr bwMode="auto">
          <a:xfrm>
            <a:off x="2270125" y="4989513"/>
            <a:ext cx="4359275" cy="915987"/>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a:t>rule applies to </a:t>
            </a:r>
            <a:r>
              <a:rPr lang="en-US" altLang="en-US">
                <a:latin typeface="Lucida Sans Typewriter" charset="0"/>
              </a:rPr>
              <a:t>li</a:t>
            </a:r>
            <a:r>
              <a:rPr lang="en-US" altLang="en-US"/>
              <a:t> element that is</a:t>
            </a:r>
          </a:p>
          <a:p>
            <a:r>
              <a:rPr lang="en-US" altLang="en-US"/>
              <a:t>part of the content of an </a:t>
            </a:r>
            <a:r>
              <a:rPr lang="en-US" altLang="en-US">
                <a:latin typeface="Lucida Sans Typewriter" charset="0"/>
              </a:rPr>
              <a:t>ol</a:t>
            </a:r>
            <a:r>
              <a:rPr lang="en-US" altLang="en-US"/>
              <a:t> element</a:t>
            </a:r>
          </a:p>
          <a:p>
            <a:r>
              <a:rPr lang="en-US" altLang="en-US">
                <a:solidFill>
                  <a:srgbClr val="008080"/>
                </a:solidFill>
              </a:rPr>
              <a:t>that is part of the content of a </a:t>
            </a:r>
            <a:r>
              <a:rPr lang="en-US" altLang="en-US">
                <a:solidFill>
                  <a:srgbClr val="008080"/>
                </a:solidFill>
                <a:latin typeface="Lucida Sans Typewriter" charset="0"/>
              </a:rPr>
              <a:t>ul</a:t>
            </a:r>
            <a:r>
              <a:rPr lang="en-US" altLang="en-US">
                <a:solidFill>
                  <a:srgbClr val="008080"/>
                </a:solidFill>
              </a:rPr>
              <a:t> element</a:t>
            </a:r>
          </a:p>
        </p:txBody>
      </p:sp>
      <p:sp>
        <p:nvSpPr>
          <p:cNvPr id="276487" name="Oval 7"/>
          <p:cNvSpPr>
            <a:spLocks noChangeArrowheads="1"/>
          </p:cNvSpPr>
          <p:nvPr/>
        </p:nvSpPr>
        <p:spPr bwMode="auto">
          <a:xfrm>
            <a:off x="1295400" y="4648200"/>
            <a:ext cx="457200" cy="381000"/>
          </a:xfrm>
          <a:prstGeom prst="ellipse">
            <a:avLst/>
          </a:prstGeom>
          <a:solidFill>
            <a:srgbClr val="008080">
              <a:alpha val="50000"/>
            </a:srgbClr>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2097272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p:txBody>
          <a:bodyPr/>
          <a:lstStyle/>
          <a:p>
            <a:r>
              <a:rPr lang="en-US" altLang="en-US"/>
              <a:t>CSS Syntax</a:t>
            </a:r>
          </a:p>
        </p:txBody>
      </p:sp>
      <p:sp>
        <p:nvSpPr>
          <p:cNvPr id="277507" name="Rectangle 3"/>
          <p:cNvSpPr>
            <a:spLocks noGrp="1" noChangeArrowheads="1"/>
          </p:cNvSpPr>
          <p:nvPr>
            <p:ph type="body" idx="1"/>
          </p:nvPr>
        </p:nvSpPr>
        <p:spPr/>
        <p:txBody>
          <a:bodyPr/>
          <a:lstStyle/>
          <a:p>
            <a:r>
              <a:rPr lang="en-US" altLang="en-US" dirty="0"/>
              <a:t>Style rules covered thus far follow </a:t>
            </a:r>
            <a:r>
              <a:rPr lang="en-US" altLang="en-US" dirty="0" err="1">
                <a:solidFill>
                  <a:schemeClr val="hlink"/>
                </a:solidFill>
              </a:rPr>
              <a:t>ruleset</a:t>
            </a:r>
            <a:r>
              <a:rPr lang="en-US" altLang="en-US" dirty="0"/>
              <a:t> syntax</a:t>
            </a:r>
          </a:p>
          <a:p>
            <a:r>
              <a:rPr lang="en-US" altLang="en-US" dirty="0">
                <a:solidFill>
                  <a:schemeClr val="hlink"/>
                </a:solidFill>
              </a:rPr>
              <a:t>At-rule</a:t>
            </a:r>
            <a:r>
              <a:rPr lang="en-US" altLang="en-US" dirty="0"/>
              <a:t> is a second type of rule</a:t>
            </a:r>
          </a:p>
          <a:p>
            <a:endParaRPr lang="en-US" altLang="en-US" dirty="0"/>
          </a:p>
          <a:p>
            <a:pPr lvl="1"/>
            <a:r>
              <a:rPr lang="en-US" altLang="en-US" dirty="0"/>
              <a:t>Reads style rules from specified URL</a:t>
            </a:r>
          </a:p>
          <a:p>
            <a:pPr lvl="1"/>
            <a:r>
              <a:rPr lang="en-US" altLang="en-US" dirty="0"/>
              <a:t>Must appear at beginning of style sheet</a:t>
            </a:r>
          </a:p>
        </p:txBody>
      </p:sp>
      <p:pic>
        <p:nvPicPr>
          <p:cNvPr id="277508" name="Picture 4"/>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1295400" y="3163887"/>
            <a:ext cx="4533900" cy="417513"/>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77509" name="Oval 5"/>
          <p:cNvSpPr>
            <a:spLocks noChangeArrowheads="1"/>
          </p:cNvSpPr>
          <p:nvPr/>
        </p:nvSpPr>
        <p:spPr bwMode="auto">
          <a:xfrm>
            <a:off x="3048000" y="3163887"/>
            <a:ext cx="2362200" cy="457200"/>
          </a:xfrm>
          <a:prstGeom prst="ellipse">
            <a:avLst/>
          </a:prstGeom>
          <a:solidFill>
            <a:srgbClr val="008080">
              <a:alpha val="50000"/>
            </a:srgbClr>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7510" name="Text Box 6"/>
          <p:cNvSpPr txBox="1">
            <a:spLocks noChangeArrowheads="1"/>
          </p:cNvSpPr>
          <p:nvPr/>
        </p:nvSpPr>
        <p:spPr bwMode="auto">
          <a:xfrm>
            <a:off x="5089525" y="2895600"/>
            <a:ext cx="3371850" cy="366712"/>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a:solidFill>
                  <a:srgbClr val="008080"/>
                </a:solidFill>
              </a:rPr>
              <a:t>URL relative to style sheet URL</a:t>
            </a:r>
          </a:p>
        </p:txBody>
      </p:sp>
    </p:spTree>
    <p:extLst>
      <p:ext uri="{BB962C8B-B14F-4D97-AF65-F5344CB8AC3E}">
        <p14:creationId xmlns:p14="http://schemas.microsoft.com/office/powerpoint/2010/main" val="61771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r>
              <a:rPr lang="en-US" altLang="en-US"/>
              <a:t>CSS Rule Cascade</a:t>
            </a:r>
          </a:p>
        </p:txBody>
      </p:sp>
      <p:sp>
        <p:nvSpPr>
          <p:cNvPr id="394243" name="Rectangle 3"/>
          <p:cNvSpPr>
            <a:spLocks noGrp="1" noChangeArrowheads="1"/>
          </p:cNvSpPr>
          <p:nvPr>
            <p:ph type="body" idx="1"/>
          </p:nvPr>
        </p:nvSpPr>
        <p:spPr/>
        <p:txBody>
          <a:bodyPr/>
          <a:lstStyle/>
          <a:p>
            <a:pPr>
              <a:lnSpc>
                <a:spcPct val="90000"/>
              </a:lnSpc>
              <a:buFont typeface="Wingdings" charset="2"/>
              <a:buNone/>
            </a:pPr>
            <a:r>
              <a:rPr lang="en-US" altLang="en-US"/>
              <a:t>To find the value for an element/property combination, user agents must apply the following sorting order:</a:t>
            </a:r>
          </a:p>
          <a:p>
            <a:pPr>
              <a:lnSpc>
                <a:spcPct val="90000"/>
              </a:lnSpc>
              <a:buFont typeface="Wingdings" charset="2"/>
              <a:buNone/>
            </a:pPr>
            <a:r>
              <a:rPr lang="en-US" altLang="en-US"/>
              <a:t>1- Find all declarations that apply to the element and property in question, for the target </a:t>
            </a:r>
            <a:r>
              <a:rPr lang="en-US" altLang="en-US" u="sng">
                <a:hlinkClick r:id="rId2"/>
              </a:rPr>
              <a:t>media type</a:t>
            </a:r>
            <a:r>
              <a:rPr lang="en-US" altLang="en-US"/>
              <a:t>. Declarations apply if the associated selector </a:t>
            </a:r>
            <a:r>
              <a:rPr lang="en-US" altLang="en-US" u="sng">
                <a:hlinkClick r:id="rId3"/>
              </a:rPr>
              <a:t>matches</a:t>
            </a:r>
            <a:r>
              <a:rPr lang="en-US" altLang="en-US" u="sng"/>
              <a:t> </a:t>
            </a:r>
            <a:r>
              <a:rPr lang="en-US" altLang="en-US"/>
              <a:t>the element in question. </a:t>
            </a:r>
          </a:p>
        </p:txBody>
      </p:sp>
    </p:spTree>
    <p:extLst>
      <p:ext uri="{BB962C8B-B14F-4D97-AF65-F5344CB8AC3E}">
        <p14:creationId xmlns:p14="http://schemas.microsoft.com/office/powerpoint/2010/main" val="1022114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Successful Example</a:t>
            </a:r>
          </a:p>
        </p:txBody>
      </p:sp>
      <p:sp>
        <p:nvSpPr>
          <p:cNvPr id="3" name="Content Placeholder 2"/>
          <p:cNvSpPr>
            <a:spLocks noGrp="1"/>
          </p:cNvSpPr>
          <p:nvPr>
            <p:ph idx="1"/>
          </p:nvPr>
        </p:nvSpPr>
        <p:spPr/>
        <p:txBody>
          <a:bodyPr/>
          <a:lstStyle/>
          <a:p>
            <a:r>
              <a:rPr lang="en-US" dirty="0"/>
              <a:t>https://</a:t>
            </a:r>
            <a:r>
              <a:rPr lang="en-US" dirty="0" err="1"/>
              <a:t>wepawet.iseclab.org</a:t>
            </a:r>
            <a:r>
              <a:rPr lang="en-US" dirty="0"/>
              <a:t>/</a:t>
            </a:r>
          </a:p>
          <a:p>
            <a:endParaRPr lang="en-US" dirty="0"/>
          </a:p>
        </p:txBody>
      </p:sp>
      <p:pic>
        <p:nvPicPr>
          <p:cNvPr id="5" name="Picture 4"/>
          <p:cNvPicPr>
            <a:picLocks noChangeAspect="1"/>
          </p:cNvPicPr>
          <p:nvPr/>
        </p:nvPicPr>
        <p:blipFill>
          <a:blip r:embed="rId2"/>
          <a:stretch>
            <a:fillRect/>
          </a:stretch>
        </p:blipFill>
        <p:spPr>
          <a:xfrm>
            <a:off x="47667" y="2249997"/>
            <a:ext cx="12753933" cy="4608003"/>
          </a:xfrm>
          <a:prstGeom prst="rect">
            <a:avLst/>
          </a:prstGeom>
        </p:spPr>
      </p:pic>
    </p:spTree>
    <p:extLst>
      <p:ext uri="{BB962C8B-B14F-4D97-AF65-F5344CB8AC3E}">
        <p14:creationId xmlns:p14="http://schemas.microsoft.com/office/powerpoint/2010/main" val="3232829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r>
              <a:rPr lang="en-US" altLang="en-US"/>
              <a:t>CSS Rule Cascade</a:t>
            </a:r>
          </a:p>
        </p:txBody>
      </p:sp>
      <p:sp>
        <p:nvSpPr>
          <p:cNvPr id="395267" name="Rectangle 3"/>
          <p:cNvSpPr>
            <a:spLocks noGrp="1" noChangeArrowheads="1"/>
          </p:cNvSpPr>
          <p:nvPr>
            <p:ph type="body" idx="1"/>
          </p:nvPr>
        </p:nvSpPr>
        <p:spPr>
          <a:xfrm>
            <a:off x="809625" y="2214563"/>
            <a:ext cx="5743575" cy="3881437"/>
          </a:xfrm>
        </p:spPr>
        <p:txBody>
          <a:bodyPr/>
          <a:lstStyle/>
          <a:p>
            <a:pPr>
              <a:lnSpc>
                <a:spcPct val="90000"/>
              </a:lnSpc>
              <a:buFont typeface="Wingdings" charset="2"/>
              <a:buNone/>
            </a:pPr>
            <a:r>
              <a:rPr lang="en-US" altLang="en-US" sz="2400"/>
              <a:t>2- The primary sort of the declarations is by weight and origin: for normal declarations, author style sheets override user style sheets which override the default style sheet. For "!important" declarations, user style sheets override author style sheets which override the default style sheet. "!important" declaration override normal declarations. An imported style sheet has the same origin as the style sheet that imported it.</a:t>
            </a:r>
          </a:p>
        </p:txBody>
      </p:sp>
      <p:sp>
        <p:nvSpPr>
          <p:cNvPr id="395268" name="Text Box 4"/>
          <p:cNvSpPr txBox="1">
            <a:spLocks noChangeArrowheads="1"/>
          </p:cNvSpPr>
          <p:nvPr/>
        </p:nvSpPr>
        <p:spPr bwMode="auto">
          <a:xfrm>
            <a:off x="6470650" y="3581400"/>
            <a:ext cx="2673350" cy="1739900"/>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defRPr>
                <a:solidFill>
                  <a:schemeClr val="tx1"/>
                </a:solidFill>
                <a:latin typeface="Arial" charset="0"/>
              </a:defRPr>
            </a:lvl1pPr>
            <a:lvl2pPr marL="800100"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r>
              <a:rPr lang="en-US" altLang="en-US">
                <a:solidFill>
                  <a:srgbClr val="008080"/>
                </a:solidFill>
              </a:rPr>
              <a:t>Five origin/weight levels:</a:t>
            </a:r>
          </a:p>
          <a:p>
            <a:pPr>
              <a:buFontTx/>
              <a:buAutoNum type="arabicPeriod"/>
            </a:pPr>
            <a:r>
              <a:rPr lang="en-US" altLang="en-US">
                <a:solidFill>
                  <a:srgbClr val="008080"/>
                </a:solidFill>
              </a:rPr>
              <a:t>user/important</a:t>
            </a:r>
          </a:p>
          <a:p>
            <a:pPr>
              <a:buFontTx/>
              <a:buAutoNum type="arabicPeriod"/>
            </a:pPr>
            <a:r>
              <a:rPr lang="en-US" altLang="en-US">
                <a:solidFill>
                  <a:srgbClr val="008080"/>
                </a:solidFill>
              </a:rPr>
              <a:t>author/important</a:t>
            </a:r>
          </a:p>
          <a:p>
            <a:pPr>
              <a:buFontTx/>
              <a:buAutoNum type="arabicPeriod"/>
            </a:pPr>
            <a:r>
              <a:rPr lang="en-US" altLang="en-US">
                <a:solidFill>
                  <a:srgbClr val="008080"/>
                </a:solidFill>
              </a:rPr>
              <a:t>author/normal</a:t>
            </a:r>
          </a:p>
          <a:p>
            <a:pPr>
              <a:buFontTx/>
              <a:buAutoNum type="arabicPeriod"/>
            </a:pPr>
            <a:r>
              <a:rPr lang="en-US" altLang="en-US">
                <a:solidFill>
                  <a:srgbClr val="008080"/>
                </a:solidFill>
              </a:rPr>
              <a:t>user/normal</a:t>
            </a:r>
          </a:p>
          <a:p>
            <a:pPr>
              <a:buFontTx/>
              <a:buAutoNum type="arabicPeriod"/>
            </a:pPr>
            <a:r>
              <a:rPr lang="en-US" altLang="en-US">
                <a:solidFill>
                  <a:srgbClr val="008080"/>
                </a:solidFill>
              </a:rPr>
              <a:t>user agent/normal</a:t>
            </a:r>
          </a:p>
        </p:txBody>
      </p:sp>
    </p:spTree>
    <p:extLst>
      <p:ext uri="{BB962C8B-B14F-4D97-AF65-F5344CB8AC3E}">
        <p14:creationId xmlns:p14="http://schemas.microsoft.com/office/powerpoint/2010/main" val="956877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r>
              <a:rPr lang="en-US" altLang="en-US"/>
              <a:t>CSS Rule Cascade</a:t>
            </a:r>
          </a:p>
        </p:txBody>
      </p:sp>
      <p:sp>
        <p:nvSpPr>
          <p:cNvPr id="396291" name="Rectangle 3"/>
          <p:cNvSpPr>
            <a:spLocks noGrp="1" noChangeArrowheads="1"/>
          </p:cNvSpPr>
          <p:nvPr>
            <p:ph type="body" idx="1"/>
          </p:nvPr>
        </p:nvSpPr>
        <p:spPr/>
        <p:txBody>
          <a:bodyPr/>
          <a:lstStyle/>
          <a:p>
            <a:pPr>
              <a:buFont typeface="Wingdings" charset="2"/>
              <a:buNone/>
            </a:pPr>
            <a:r>
              <a:rPr lang="en-US" altLang="en-US" sz="2400"/>
              <a:t>3- The secondary sort is by </a:t>
            </a:r>
            <a:r>
              <a:rPr lang="en-US" altLang="en-US" sz="2400">
                <a:hlinkClick r:id="rId2"/>
              </a:rPr>
              <a:t>specificity</a:t>
            </a:r>
            <a:r>
              <a:rPr lang="en-US" altLang="en-US" sz="2400"/>
              <a:t> of selector: more specific selectors will override more general ones. Pseudo-elements and pseudo-classes are counted as normal elements and classes, respectively. </a:t>
            </a:r>
          </a:p>
        </p:txBody>
      </p:sp>
      <p:sp>
        <p:nvSpPr>
          <p:cNvPr id="396292" name="Text Box 4"/>
          <p:cNvSpPr txBox="1">
            <a:spLocks noChangeArrowheads="1"/>
          </p:cNvSpPr>
          <p:nvPr/>
        </p:nvSpPr>
        <p:spPr bwMode="auto">
          <a:xfrm>
            <a:off x="4191000" y="3730625"/>
            <a:ext cx="3536950" cy="2289175"/>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defRPr>
                <a:solidFill>
                  <a:schemeClr val="tx1"/>
                </a:solidFill>
                <a:latin typeface="Arial" charset="0"/>
              </a:defRPr>
            </a:lvl1pPr>
            <a:lvl2pPr marL="800100"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r>
              <a:rPr lang="en-US" altLang="en-US" i="1">
                <a:solidFill>
                  <a:srgbClr val="008080"/>
                </a:solidFill>
              </a:rPr>
              <a:t>Specificity</a:t>
            </a:r>
            <a:r>
              <a:rPr lang="en-US" altLang="en-US">
                <a:solidFill>
                  <a:srgbClr val="008080"/>
                </a:solidFill>
              </a:rPr>
              <a:t>:</a:t>
            </a:r>
          </a:p>
          <a:p>
            <a:pPr>
              <a:buFontTx/>
              <a:buAutoNum type="arabicPeriod"/>
            </a:pPr>
            <a:r>
              <a:rPr lang="en-US" altLang="en-US">
                <a:solidFill>
                  <a:srgbClr val="008080"/>
                </a:solidFill>
                <a:latin typeface="Lucida Sans Typewriter" charset="0"/>
              </a:rPr>
              <a:t>style</a:t>
            </a:r>
            <a:r>
              <a:rPr lang="en-US" altLang="en-US">
                <a:solidFill>
                  <a:srgbClr val="008080"/>
                </a:solidFill>
              </a:rPr>
              <a:t> attribute</a:t>
            </a:r>
          </a:p>
          <a:p>
            <a:pPr>
              <a:buFontTx/>
              <a:buAutoNum type="arabicPeriod"/>
            </a:pPr>
            <a:r>
              <a:rPr lang="en-US" altLang="en-US">
                <a:solidFill>
                  <a:srgbClr val="008080"/>
                </a:solidFill>
              </a:rPr>
              <a:t>rule with selector:</a:t>
            </a:r>
          </a:p>
          <a:p>
            <a:pPr lvl="1">
              <a:buFontTx/>
              <a:buAutoNum type="arabicPeriod"/>
            </a:pPr>
            <a:r>
              <a:rPr lang="en-US" altLang="en-US">
                <a:solidFill>
                  <a:srgbClr val="008080"/>
                </a:solidFill>
              </a:rPr>
              <a:t>ID</a:t>
            </a:r>
          </a:p>
          <a:p>
            <a:pPr lvl="1">
              <a:buFontTx/>
              <a:buAutoNum type="arabicPeriod"/>
            </a:pPr>
            <a:r>
              <a:rPr lang="en-US" altLang="en-US">
                <a:solidFill>
                  <a:srgbClr val="008080"/>
                </a:solidFill>
              </a:rPr>
              <a:t>class/pseudo-class</a:t>
            </a:r>
          </a:p>
          <a:p>
            <a:pPr lvl="1">
              <a:buFontTx/>
              <a:buAutoNum type="arabicPeriod"/>
            </a:pPr>
            <a:r>
              <a:rPr lang="en-US" altLang="en-US">
                <a:solidFill>
                  <a:srgbClr val="008080"/>
                </a:solidFill>
              </a:rPr>
              <a:t>descendant/element type</a:t>
            </a:r>
          </a:p>
          <a:p>
            <a:pPr lvl="1">
              <a:buFontTx/>
              <a:buAutoNum type="arabicPeriod"/>
            </a:pPr>
            <a:r>
              <a:rPr lang="en-US" altLang="en-US">
                <a:solidFill>
                  <a:srgbClr val="008080"/>
                </a:solidFill>
              </a:rPr>
              <a:t>universal</a:t>
            </a:r>
          </a:p>
          <a:p>
            <a:pPr>
              <a:buFontTx/>
              <a:buAutoNum type="arabicPeriod"/>
            </a:pPr>
            <a:r>
              <a:rPr lang="en-US" altLang="en-US">
                <a:solidFill>
                  <a:srgbClr val="008080"/>
                </a:solidFill>
              </a:rPr>
              <a:t>HTML attribute</a:t>
            </a:r>
          </a:p>
        </p:txBody>
      </p:sp>
    </p:spTree>
    <p:extLst>
      <p:ext uri="{BB962C8B-B14F-4D97-AF65-F5344CB8AC3E}">
        <p14:creationId xmlns:p14="http://schemas.microsoft.com/office/powerpoint/2010/main" val="1877837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r>
              <a:rPr lang="en-US" altLang="en-US"/>
              <a:t>CSS Rule Cascade</a:t>
            </a:r>
          </a:p>
        </p:txBody>
      </p:sp>
      <p:sp>
        <p:nvSpPr>
          <p:cNvPr id="397315" name="Rectangle 3"/>
          <p:cNvSpPr>
            <a:spLocks noGrp="1" noChangeArrowheads="1"/>
          </p:cNvSpPr>
          <p:nvPr>
            <p:ph type="body" idx="1"/>
          </p:nvPr>
        </p:nvSpPr>
        <p:spPr/>
        <p:txBody>
          <a:bodyPr/>
          <a:lstStyle/>
          <a:p>
            <a:pPr>
              <a:buFont typeface="Wingdings" charset="2"/>
              <a:buNone/>
            </a:pPr>
            <a:r>
              <a:rPr lang="en-US" altLang="en-US" sz="2400"/>
              <a:t>4- Finally, sort by order specified: if two rules have the same weight, origin and specificity, the latter specified wins. Rules in imported style sheets are considered to be before any rules in the style sheet itself. </a:t>
            </a:r>
          </a:p>
          <a:p>
            <a:pPr>
              <a:buFont typeface="Wingdings" charset="2"/>
              <a:buNone/>
            </a:pPr>
            <a:endParaRPr lang="en-US" altLang="en-US" sz="2400"/>
          </a:p>
        </p:txBody>
      </p:sp>
      <p:sp>
        <p:nvSpPr>
          <p:cNvPr id="397316" name="Text Box 4"/>
          <p:cNvSpPr txBox="1">
            <a:spLocks noChangeArrowheads="1"/>
          </p:cNvSpPr>
          <p:nvPr/>
        </p:nvSpPr>
        <p:spPr bwMode="auto">
          <a:xfrm>
            <a:off x="3733800" y="4267200"/>
            <a:ext cx="2711450" cy="1190625"/>
          </a:xfrm>
          <a:prstGeom prst="rect">
            <a:avLst/>
          </a:prstGeom>
          <a:noFill/>
          <a:ln>
            <a:noFill/>
          </a:ln>
          <a:effectLst/>
          <a:extLst>
            <a:ext uri="{909E8E84-426E-40DD-AFC4-6F175D3DCCD1}">
              <a14:hiddenFill xmlns:a14="http://schemas.microsoft.com/office/drawing/2010/main">
                <a:solidFill>
                  <a:srgbClr val="00808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a:solidFill>
                  <a:srgbClr val="008080"/>
                </a:solidFill>
              </a:rPr>
              <a:t>Conceptually, create one</a:t>
            </a:r>
          </a:p>
          <a:p>
            <a:r>
              <a:rPr lang="en-US" altLang="en-US">
                <a:solidFill>
                  <a:srgbClr val="008080"/>
                </a:solidFill>
              </a:rPr>
              <a:t>long style sheet.  Later</a:t>
            </a:r>
          </a:p>
          <a:p>
            <a:r>
              <a:rPr lang="en-US" altLang="en-US">
                <a:solidFill>
                  <a:srgbClr val="008080"/>
                </a:solidFill>
              </a:rPr>
              <a:t>style rules have higher</a:t>
            </a:r>
          </a:p>
          <a:p>
            <a:r>
              <a:rPr lang="en-US" altLang="en-US">
                <a:solidFill>
                  <a:srgbClr val="008080"/>
                </a:solidFill>
              </a:rPr>
              <a:t>priority than earlier rules.</a:t>
            </a:r>
          </a:p>
        </p:txBody>
      </p:sp>
    </p:spTree>
    <p:extLst>
      <p:ext uri="{BB962C8B-B14F-4D97-AF65-F5344CB8AC3E}">
        <p14:creationId xmlns:p14="http://schemas.microsoft.com/office/powerpoint/2010/main" val="1393219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p:txBody>
          <a:bodyPr/>
          <a:lstStyle/>
          <a:p>
            <a:r>
              <a:rPr lang="en-US" altLang="en-US"/>
              <a:t>CSS Inheritance</a:t>
            </a:r>
          </a:p>
        </p:txBody>
      </p:sp>
      <p:sp>
        <p:nvSpPr>
          <p:cNvPr id="292867" name="Rectangle 3"/>
          <p:cNvSpPr>
            <a:spLocks noGrp="1" noChangeArrowheads="1"/>
          </p:cNvSpPr>
          <p:nvPr>
            <p:ph type="body" idx="1"/>
          </p:nvPr>
        </p:nvSpPr>
        <p:spPr/>
        <p:txBody>
          <a:bodyPr/>
          <a:lstStyle/>
          <a:p>
            <a:r>
              <a:rPr lang="en-US" altLang="en-US"/>
              <a:t>What if no style declaration applies to a property of an element?</a:t>
            </a:r>
          </a:p>
          <a:p>
            <a:r>
              <a:rPr lang="en-US" altLang="en-US"/>
              <a:t>Generally, the property value is </a:t>
            </a:r>
            <a:r>
              <a:rPr lang="en-US" altLang="en-US">
                <a:solidFill>
                  <a:schemeClr val="hlink"/>
                </a:solidFill>
              </a:rPr>
              <a:t>inherited</a:t>
            </a:r>
            <a:r>
              <a:rPr lang="en-US" altLang="en-US"/>
              <a:t> from the nearest ancestor element that has a value for the property</a:t>
            </a:r>
          </a:p>
          <a:p>
            <a:r>
              <a:rPr lang="en-US" altLang="en-US"/>
              <a:t>If no ancestor has a value (or the property does not inherit) then CSS defines an </a:t>
            </a:r>
            <a:r>
              <a:rPr lang="en-US" altLang="en-US">
                <a:solidFill>
                  <a:schemeClr val="hlink"/>
                </a:solidFill>
              </a:rPr>
              <a:t>initial value</a:t>
            </a:r>
            <a:r>
              <a:rPr lang="en-US" altLang="en-US"/>
              <a:t> that is used</a:t>
            </a:r>
          </a:p>
        </p:txBody>
      </p:sp>
    </p:spTree>
    <p:extLst>
      <p:ext uri="{BB962C8B-B14F-4D97-AF65-F5344CB8AC3E}">
        <p14:creationId xmlns:p14="http://schemas.microsoft.com/office/powerpoint/2010/main" val="1830454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Properties</a:t>
            </a:r>
          </a:p>
        </p:txBody>
      </p:sp>
      <p:sp>
        <p:nvSpPr>
          <p:cNvPr id="3" name="Content Placeholder 2"/>
          <p:cNvSpPr>
            <a:spLocks noGrp="1"/>
          </p:cNvSpPr>
          <p:nvPr>
            <p:ph idx="1"/>
          </p:nvPr>
        </p:nvSpPr>
        <p:spPr/>
        <p:txBody>
          <a:bodyPr/>
          <a:lstStyle/>
          <a:p>
            <a:r>
              <a:rPr lang="en-US" dirty="0"/>
              <a:t>Fonts</a:t>
            </a:r>
          </a:p>
          <a:p>
            <a:r>
              <a:rPr lang="en-US" dirty="0"/>
              <a:t>CSS Box Model</a:t>
            </a:r>
          </a:p>
        </p:txBody>
      </p:sp>
      <p:pic>
        <p:nvPicPr>
          <p:cNvPr id="4" name="Picture 3"/>
          <p:cNvPicPr>
            <a:picLocks noChangeAspect="1"/>
          </p:cNvPicPr>
          <p:nvPr/>
        </p:nvPicPr>
        <p:blipFill>
          <a:blip r:embed="rId2"/>
          <a:stretch>
            <a:fillRect/>
          </a:stretch>
        </p:blipFill>
        <p:spPr>
          <a:xfrm>
            <a:off x="1092200" y="2743200"/>
            <a:ext cx="6807200" cy="3670300"/>
          </a:xfrm>
          <a:prstGeom prst="rect">
            <a:avLst/>
          </a:prstGeom>
        </p:spPr>
      </p:pic>
    </p:spTree>
    <p:extLst>
      <p:ext uri="{BB962C8B-B14F-4D97-AF65-F5344CB8AC3E}">
        <p14:creationId xmlns:p14="http://schemas.microsoft.com/office/powerpoint/2010/main" val="1851607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altLang="en-US" dirty="0"/>
              <a:t>Document Object Model (DOM)</a:t>
            </a:r>
          </a:p>
        </p:txBody>
      </p:sp>
      <p:sp>
        <p:nvSpPr>
          <p:cNvPr id="117763" name="Rectangle 3"/>
          <p:cNvSpPr>
            <a:spLocks noGrp="1" noChangeArrowheads="1"/>
          </p:cNvSpPr>
          <p:nvPr>
            <p:ph type="body" sz="half" idx="1"/>
          </p:nvPr>
        </p:nvSpPr>
        <p:spPr>
          <a:xfrm>
            <a:off x="914400" y="1600200"/>
            <a:ext cx="3814763" cy="4530725"/>
          </a:xfrm>
        </p:spPr>
        <p:txBody>
          <a:bodyPr/>
          <a:lstStyle/>
          <a:p>
            <a:pPr>
              <a:buFont typeface="Wingdings" charset="2"/>
              <a:buNone/>
            </a:pPr>
            <a:r>
              <a:rPr lang="en-US" altLang="en-US" sz="2200"/>
              <a:t>&lt;html&gt;</a:t>
            </a:r>
          </a:p>
          <a:p>
            <a:pPr>
              <a:buFont typeface="Wingdings" charset="2"/>
              <a:buNone/>
            </a:pPr>
            <a:r>
              <a:rPr lang="en-US" altLang="en-US" sz="2200"/>
              <a:t> &lt;head&gt;</a:t>
            </a:r>
          </a:p>
          <a:p>
            <a:pPr>
              <a:buFont typeface="Wingdings" charset="2"/>
              <a:buNone/>
            </a:pPr>
            <a:r>
              <a:rPr lang="en-US" altLang="en-US" sz="2200"/>
              <a:t>  &lt;title&gt;A Document&lt;/title&gt;</a:t>
            </a:r>
          </a:p>
          <a:p>
            <a:pPr>
              <a:buFont typeface="Wingdings" charset="2"/>
              <a:buNone/>
            </a:pPr>
            <a:r>
              <a:rPr lang="en-US" altLang="en-US" sz="2200"/>
              <a:t> &lt;/head&gt;</a:t>
            </a:r>
          </a:p>
          <a:p>
            <a:pPr>
              <a:buFont typeface="Wingdings" charset="2"/>
              <a:buNone/>
            </a:pPr>
            <a:r>
              <a:rPr lang="en-US" altLang="en-US" sz="2200"/>
              <a:t> &lt;body&gt;</a:t>
            </a:r>
          </a:p>
          <a:p>
            <a:pPr>
              <a:buFont typeface="Wingdings" charset="2"/>
              <a:buNone/>
            </a:pPr>
            <a:r>
              <a:rPr lang="en-US" altLang="en-US" sz="2200"/>
              <a:t>  &lt;h1&gt;A web page&lt;/h1&gt;</a:t>
            </a:r>
          </a:p>
          <a:p>
            <a:pPr>
              <a:buFont typeface="Wingdings" charset="2"/>
              <a:buNone/>
            </a:pPr>
            <a:r>
              <a:rPr lang="en-US" altLang="en-US" sz="2200"/>
              <a:t>  &lt;p&gt;A &lt;i&gt;simple&lt;/i&gt; paragraph&lt;/p&gt;</a:t>
            </a:r>
          </a:p>
          <a:p>
            <a:pPr>
              <a:buFont typeface="Wingdings" charset="2"/>
              <a:buNone/>
            </a:pPr>
            <a:r>
              <a:rPr lang="en-US" altLang="en-US" sz="2200"/>
              <a:t> &lt;/body&gt;</a:t>
            </a:r>
          </a:p>
          <a:p>
            <a:pPr>
              <a:buFont typeface="Wingdings" charset="2"/>
              <a:buNone/>
            </a:pPr>
            <a:r>
              <a:rPr lang="en-US" altLang="en-US" sz="2200"/>
              <a:t>&lt;/html&gt;</a:t>
            </a:r>
          </a:p>
        </p:txBody>
      </p:sp>
      <p:sp>
        <p:nvSpPr>
          <p:cNvPr id="117764" name="Rectangle 4"/>
          <p:cNvSpPr>
            <a:spLocks noChangeArrowheads="1"/>
          </p:cNvSpPr>
          <p:nvPr/>
        </p:nvSpPr>
        <p:spPr bwMode="auto">
          <a:xfrm>
            <a:off x="6143625" y="1828800"/>
            <a:ext cx="1295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a:ea typeface="Arial" charset="0"/>
                <a:cs typeface="Arial" charset="0"/>
              </a:rPr>
              <a:t>document</a:t>
            </a:r>
          </a:p>
        </p:txBody>
      </p:sp>
      <p:sp>
        <p:nvSpPr>
          <p:cNvPr id="117765" name="Rectangle 5"/>
          <p:cNvSpPr>
            <a:spLocks noChangeArrowheads="1"/>
          </p:cNvSpPr>
          <p:nvPr/>
        </p:nvSpPr>
        <p:spPr bwMode="auto">
          <a:xfrm>
            <a:off x="6324600" y="2438400"/>
            <a:ext cx="914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a:ea typeface="Arial" charset="0"/>
                <a:cs typeface="Arial" charset="0"/>
              </a:rPr>
              <a:t>&lt;html&gt;</a:t>
            </a:r>
          </a:p>
        </p:txBody>
      </p:sp>
      <p:sp>
        <p:nvSpPr>
          <p:cNvPr id="117766" name="Rectangle 6"/>
          <p:cNvSpPr>
            <a:spLocks noChangeArrowheads="1"/>
          </p:cNvSpPr>
          <p:nvPr/>
        </p:nvSpPr>
        <p:spPr bwMode="auto">
          <a:xfrm>
            <a:off x="4810125" y="3048000"/>
            <a:ext cx="10668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a:ea typeface="Arial" charset="0"/>
                <a:cs typeface="Arial" charset="0"/>
              </a:rPr>
              <a:t>&lt;head&gt;</a:t>
            </a:r>
          </a:p>
        </p:txBody>
      </p:sp>
      <p:sp>
        <p:nvSpPr>
          <p:cNvPr id="117767" name="Rectangle 7"/>
          <p:cNvSpPr>
            <a:spLocks noChangeArrowheads="1"/>
          </p:cNvSpPr>
          <p:nvPr/>
        </p:nvSpPr>
        <p:spPr bwMode="auto">
          <a:xfrm>
            <a:off x="7239000" y="3048000"/>
            <a:ext cx="10668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a:ea typeface="Arial" charset="0"/>
                <a:cs typeface="Arial" charset="0"/>
              </a:rPr>
              <a:t>&lt;body&gt;</a:t>
            </a:r>
          </a:p>
        </p:txBody>
      </p:sp>
      <p:sp>
        <p:nvSpPr>
          <p:cNvPr id="117768" name="Rectangle 8"/>
          <p:cNvSpPr>
            <a:spLocks noChangeArrowheads="1"/>
          </p:cNvSpPr>
          <p:nvPr/>
        </p:nvSpPr>
        <p:spPr bwMode="auto">
          <a:xfrm>
            <a:off x="4921250" y="3657600"/>
            <a:ext cx="8382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a:ea typeface="Arial" charset="0"/>
                <a:cs typeface="Arial" charset="0"/>
              </a:rPr>
              <a:t>&lt;title&gt;</a:t>
            </a:r>
          </a:p>
        </p:txBody>
      </p:sp>
      <p:sp>
        <p:nvSpPr>
          <p:cNvPr id="117769" name="Rectangle 9"/>
          <p:cNvSpPr>
            <a:spLocks noChangeArrowheads="1"/>
          </p:cNvSpPr>
          <p:nvPr/>
        </p:nvSpPr>
        <p:spPr bwMode="auto">
          <a:xfrm>
            <a:off x="4540250" y="4267200"/>
            <a:ext cx="16002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a:ea typeface="Arial" charset="0"/>
                <a:cs typeface="Arial" charset="0"/>
              </a:rPr>
              <a:t>“A document”</a:t>
            </a:r>
          </a:p>
        </p:txBody>
      </p:sp>
      <p:sp>
        <p:nvSpPr>
          <p:cNvPr id="117770" name="Rectangle 10"/>
          <p:cNvSpPr>
            <a:spLocks noChangeArrowheads="1"/>
          </p:cNvSpPr>
          <p:nvPr/>
        </p:nvSpPr>
        <p:spPr bwMode="auto">
          <a:xfrm>
            <a:off x="6934200" y="3657600"/>
            <a:ext cx="762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a:ea typeface="Arial" charset="0"/>
                <a:cs typeface="Arial" charset="0"/>
              </a:rPr>
              <a:t>&lt;h1&gt;</a:t>
            </a:r>
          </a:p>
        </p:txBody>
      </p:sp>
      <p:sp>
        <p:nvSpPr>
          <p:cNvPr id="117771" name="Rectangle 11"/>
          <p:cNvSpPr>
            <a:spLocks noChangeArrowheads="1"/>
          </p:cNvSpPr>
          <p:nvPr/>
        </p:nvSpPr>
        <p:spPr bwMode="auto">
          <a:xfrm>
            <a:off x="7924800" y="4800600"/>
            <a:ext cx="6858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a:ea typeface="Arial" charset="0"/>
                <a:cs typeface="Arial" charset="0"/>
              </a:rPr>
              <a:t>&lt;p&gt;</a:t>
            </a:r>
          </a:p>
        </p:txBody>
      </p:sp>
      <p:sp>
        <p:nvSpPr>
          <p:cNvPr id="117772" name="Rectangle 12"/>
          <p:cNvSpPr>
            <a:spLocks noChangeArrowheads="1"/>
          </p:cNvSpPr>
          <p:nvPr/>
        </p:nvSpPr>
        <p:spPr bwMode="auto">
          <a:xfrm>
            <a:off x="6518275" y="4267200"/>
            <a:ext cx="16002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a:ea typeface="Arial" charset="0"/>
                <a:cs typeface="Arial" charset="0"/>
              </a:rPr>
              <a:t>“A web page”</a:t>
            </a:r>
          </a:p>
        </p:txBody>
      </p:sp>
      <p:sp>
        <p:nvSpPr>
          <p:cNvPr id="117773" name="Rectangle 13"/>
          <p:cNvSpPr>
            <a:spLocks noChangeArrowheads="1"/>
          </p:cNvSpPr>
          <p:nvPr/>
        </p:nvSpPr>
        <p:spPr bwMode="auto">
          <a:xfrm>
            <a:off x="4495800" y="5410200"/>
            <a:ext cx="16002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a:ea typeface="Arial" charset="0"/>
                <a:cs typeface="Arial" charset="0"/>
              </a:rPr>
              <a:t>“A ”</a:t>
            </a:r>
          </a:p>
        </p:txBody>
      </p:sp>
      <p:sp>
        <p:nvSpPr>
          <p:cNvPr id="117774" name="Rectangle 14"/>
          <p:cNvSpPr>
            <a:spLocks noChangeArrowheads="1"/>
          </p:cNvSpPr>
          <p:nvPr/>
        </p:nvSpPr>
        <p:spPr bwMode="auto">
          <a:xfrm>
            <a:off x="5943600" y="6019800"/>
            <a:ext cx="16002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a:ea typeface="Arial" charset="0"/>
                <a:cs typeface="Arial" charset="0"/>
              </a:rPr>
              <a:t>“simple”</a:t>
            </a:r>
          </a:p>
        </p:txBody>
      </p:sp>
      <p:sp>
        <p:nvSpPr>
          <p:cNvPr id="117775" name="Rectangle 15"/>
          <p:cNvSpPr>
            <a:spLocks noChangeArrowheads="1"/>
          </p:cNvSpPr>
          <p:nvPr/>
        </p:nvSpPr>
        <p:spPr bwMode="auto">
          <a:xfrm>
            <a:off x="7315200" y="5410200"/>
            <a:ext cx="16002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a:ea typeface="Arial" charset="0"/>
                <a:cs typeface="Arial" charset="0"/>
              </a:rPr>
              <a:t>“ paragraph”</a:t>
            </a:r>
          </a:p>
        </p:txBody>
      </p:sp>
      <p:sp>
        <p:nvSpPr>
          <p:cNvPr id="117776" name="Rectangle 16"/>
          <p:cNvSpPr>
            <a:spLocks noChangeArrowheads="1"/>
          </p:cNvSpPr>
          <p:nvPr/>
        </p:nvSpPr>
        <p:spPr bwMode="auto">
          <a:xfrm>
            <a:off x="6400800" y="5410200"/>
            <a:ext cx="6858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a:ea typeface="Arial" charset="0"/>
                <a:cs typeface="Arial" charset="0"/>
              </a:rPr>
              <a:t>&lt;i&gt;</a:t>
            </a:r>
          </a:p>
        </p:txBody>
      </p:sp>
      <p:cxnSp>
        <p:nvCxnSpPr>
          <p:cNvPr id="117777" name="AutoShape 17"/>
          <p:cNvCxnSpPr>
            <a:cxnSpLocks noChangeShapeType="1"/>
            <a:stCxn id="117764" idx="2"/>
            <a:endCxn id="117765" idx="0"/>
          </p:cNvCxnSpPr>
          <p:nvPr/>
        </p:nvCxnSpPr>
        <p:spPr bwMode="auto">
          <a:xfrm rot="5400000">
            <a:off x="6672263" y="2319337"/>
            <a:ext cx="228600" cy="9525"/>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7778" name="AutoShape 18"/>
          <p:cNvCxnSpPr>
            <a:cxnSpLocks noChangeShapeType="1"/>
            <a:stCxn id="117765" idx="2"/>
            <a:endCxn id="117766" idx="0"/>
          </p:cNvCxnSpPr>
          <p:nvPr/>
        </p:nvCxnSpPr>
        <p:spPr bwMode="auto">
          <a:xfrm rot="5400000">
            <a:off x="5948363" y="2214562"/>
            <a:ext cx="228600" cy="1438275"/>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7779" name="AutoShape 19"/>
          <p:cNvCxnSpPr>
            <a:cxnSpLocks noChangeShapeType="1"/>
            <a:stCxn id="117765" idx="2"/>
            <a:endCxn id="117767" idx="0"/>
          </p:cNvCxnSpPr>
          <p:nvPr/>
        </p:nvCxnSpPr>
        <p:spPr bwMode="auto">
          <a:xfrm rot="16200000" flipH="1">
            <a:off x="7162800" y="2438400"/>
            <a:ext cx="228600" cy="990600"/>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7780" name="AutoShape 20"/>
          <p:cNvCxnSpPr>
            <a:cxnSpLocks noChangeShapeType="1"/>
            <a:stCxn id="117766" idx="2"/>
            <a:endCxn id="117768" idx="0"/>
          </p:cNvCxnSpPr>
          <p:nvPr/>
        </p:nvCxnSpPr>
        <p:spPr bwMode="auto">
          <a:xfrm rot="5400000">
            <a:off x="5227638" y="3541712"/>
            <a:ext cx="228600" cy="3175"/>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7781" name="AutoShape 21"/>
          <p:cNvCxnSpPr>
            <a:cxnSpLocks noChangeShapeType="1"/>
            <a:stCxn id="117767" idx="2"/>
            <a:endCxn id="117770" idx="0"/>
          </p:cNvCxnSpPr>
          <p:nvPr/>
        </p:nvCxnSpPr>
        <p:spPr bwMode="auto">
          <a:xfrm rot="5400000">
            <a:off x="7429500" y="3314700"/>
            <a:ext cx="228600" cy="457200"/>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7782" name="AutoShape 22"/>
          <p:cNvCxnSpPr>
            <a:cxnSpLocks noChangeShapeType="1"/>
            <a:stCxn id="117767" idx="2"/>
            <a:endCxn id="117771" idx="0"/>
          </p:cNvCxnSpPr>
          <p:nvPr/>
        </p:nvCxnSpPr>
        <p:spPr bwMode="auto">
          <a:xfrm rot="16200000" flipH="1">
            <a:off x="7334250" y="3867150"/>
            <a:ext cx="1371600" cy="495300"/>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7783" name="AutoShape 23"/>
          <p:cNvCxnSpPr>
            <a:cxnSpLocks noChangeShapeType="1"/>
            <a:stCxn id="117770" idx="2"/>
            <a:endCxn id="117772" idx="0"/>
          </p:cNvCxnSpPr>
          <p:nvPr/>
        </p:nvCxnSpPr>
        <p:spPr bwMode="auto">
          <a:xfrm rot="16200000" flipH="1">
            <a:off x="7202488" y="4151312"/>
            <a:ext cx="228600" cy="3175"/>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7784" name="AutoShape 24"/>
          <p:cNvCxnSpPr>
            <a:cxnSpLocks noChangeShapeType="1"/>
            <a:stCxn id="117768" idx="2"/>
            <a:endCxn id="117769" idx="0"/>
          </p:cNvCxnSpPr>
          <p:nvPr/>
        </p:nvCxnSpPr>
        <p:spPr bwMode="auto">
          <a:xfrm rot="5400000">
            <a:off x="5226050" y="4152900"/>
            <a:ext cx="22860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7785" name="AutoShape 25"/>
          <p:cNvCxnSpPr>
            <a:cxnSpLocks noChangeShapeType="1"/>
            <a:stCxn id="117771" idx="2"/>
            <a:endCxn id="117775" idx="0"/>
          </p:cNvCxnSpPr>
          <p:nvPr/>
        </p:nvCxnSpPr>
        <p:spPr bwMode="auto">
          <a:xfrm rot="5400000">
            <a:off x="8077200" y="5219700"/>
            <a:ext cx="228600" cy="152400"/>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7786" name="AutoShape 26"/>
          <p:cNvCxnSpPr>
            <a:cxnSpLocks noChangeShapeType="1"/>
            <a:stCxn id="117771" idx="2"/>
            <a:endCxn id="117776" idx="0"/>
          </p:cNvCxnSpPr>
          <p:nvPr/>
        </p:nvCxnSpPr>
        <p:spPr bwMode="auto">
          <a:xfrm rot="5400000">
            <a:off x="7391400" y="4533900"/>
            <a:ext cx="228600" cy="1524000"/>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7787" name="AutoShape 27"/>
          <p:cNvCxnSpPr>
            <a:cxnSpLocks noChangeShapeType="1"/>
            <a:stCxn id="117771" idx="2"/>
            <a:endCxn id="117773" idx="0"/>
          </p:cNvCxnSpPr>
          <p:nvPr/>
        </p:nvCxnSpPr>
        <p:spPr bwMode="auto">
          <a:xfrm rot="5400000">
            <a:off x="6667500" y="3810000"/>
            <a:ext cx="228600" cy="2971800"/>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7788" name="AutoShape 28"/>
          <p:cNvCxnSpPr>
            <a:cxnSpLocks noChangeShapeType="1"/>
            <a:stCxn id="117776" idx="2"/>
            <a:endCxn id="117774" idx="0"/>
          </p:cNvCxnSpPr>
          <p:nvPr/>
        </p:nvCxnSpPr>
        <p:spPr bwMode="auto">
          <a:xfrm rot="5400000">
            <a:off x="6629400" y="5905500"/>
            <a:ext cx="22860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881348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Events</a:t>
            </a:r>
          </a:p>
        </p:txBody>
      </p:sp>
      <p:sp>
        <p:nvSpPr>
          <p:cNvPr id="3" name="Content Placeholder 2"/>
          <p:cNvSpPr>
            <a:spLocks noGrp="1"/>
          </p:cNvSpPr>
          <p:nvPr>
            <p:ph idx="1"/>
          </p:nvPr>
        </p:nvSpPr>
        <p:spPr/>
        <p:txBody>
          <a:bodyPr/>
          <a:lstStyle/>
          <a:p>
            <a:r>
              <a:rPr lang="en-US" dirty="0"/>
              <a:t>Events can be</a:t>
            </a:r>
          </a:p>
          <a:p>
            <a:pPr lvl="1"/>
            <a:r>
              <a:rPr lang="en-US" dirty="0"/>
              <a:t>User actions: </a:t>
            </a:r>
            <a:r>
              <a:rPr lang="en-US" dirty="0" err="1"/>
              <a:t>OnClick</a:t>
            </a:r>
            <a:r>
              <a:rPr lang="en-US" dirty="0"/>
              <a:t>, </a:t>
            </a:r>
            <a:r>
              <a:rPr lang="en-US" dirty="0" err="1"/>
              <a:t>OnMouseover</a:t>
            </a:r>
            <a:endParaRPr lang="en-US" dirty="0"/>
          </a:p>
          <a:p>
            <a:pPr lvl="1"/>
            <a:r>
              <a:rPr lang="en-US" dirty="0"/>
              <a:t>Rendering: </a:t>
            </a:r>
            <a:r>
              <a:rPr lang="en-US" dirty="0" err="1"/>
              <a:t>OnLoad</a:t>
            </a:r>
            <a:r>
              <a:rPr lang="en-US" dirty="0"/>
              <a:t>, </a:t>
            </a:r>
            <a:r>
              <a:rPr lang="en-US" dirty="0" err="1"/>
              <a:t>OnBeforeUnload</a:t>
            </a:r>
            <a:r>
              <a:rPr lang="en-US" dirty="0"/>
              <a:t> </a:t>
            </a:r>
          </a:p>
          <a:p>
            <a:pPr lvl="1"/>
            <a:r>
              <a:rPr lang="en-US" dirty="0"/>
              <a:t>Timing: </a:t>
            </a:r>
            <a:r>
              <a:rPr lang="en-US" dirty="0" err="1"/>
              <a:t>setTimeout</a:t>
            </a:r>
            <a:r>
              <a:rPr lang="en-US" dirty="0"/>
              <a:t>(),  </a:t>
            </a:r>
            <a:r>
              <a:rPr lang="en-US" dirty="0" err="1"/>
              <a:t>clearTimeout</a:t>
            </a:r>
            <a:r>
              <a:rPr lang="en-US" dirty="0"/>
              <a:t>() </a:t>
            </a:r>
          </a:p>
          <a:p>
            <a:endParaRPr lang="en-US" dirty="0"/>
          </a:p>
        </p:txBody>
      </p:sp>
      <p:pic>
        <p:nvPicPr>
          <p:cNvPr id="4" name="Picture 3"/>
          <p:cNvPicPr>
            <a:picLocks noChangeAspect="1"/>
          </p:cNvPicPr>
          <p:nvPr/>
        </p:nvPicPr>
        <p:blipFill>
          <a:blip r:embed="rId2"/>
          <a:stretch>
            <a:fillRect/>
          </a:stretch>
        </p:blipFill>
        <p:spPr>
          <a:xfrm>
            <a:off x="1625600" y="0"/>
            <a:ext cx="5878286" cy="6858000"/>
          </a:xfrm>
          <a:prstGeom prst="rect">
            <a:avLst/>
          </a:prstGeom>
        </p:spPr>
      </p:pic>
    </p:spTree>
    <p:extLst>
      <p:ext uri="{BB962C8B-B14F-4D97-AF65-F5344CB8AC3E}">
        <p14:creationId xmlns:p14="http://schemas.microsoft.com/office/powerpoint/2010/main" val="140672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a:t>
            </a:r>
          </a:p>
        </p:txBody>
      </p:sp>
      <p:sp>
        <p:nvSpPr>
          <p:cNvPr id="3" name="Content Placeholder 2"/>
          <p:cNvSpPr>
            <a:spLocks noGrp="1"/>
          </p:cNvSpPr>
          <p:nvPr>
            <p:ph idx="1"/>
          </p:nvPr>
        </p:nvSpPr>
        <p:spPr/>
        <p:txBody>
          <a:bodyPr/>
          <a:lstStyle/>
          <a:p>
            <a:r>
              <a:rPr lang="en-US" dirty="0"/>
              <a:t>How to include?</a:t>
            </a:r>
          </a:p>
          <a:p>
            <a:pPr marL="0" indent="0">
              <a:buNone/>
            </a:pPr>
            <a:r>
              <a:rPr lang="en-US" dirty="0"/>
              <a:t>&lt;script </a:t>
            </a:r>
            <a:r>
              <a:rPr lang="en-US" dirty="0" err="1"/>
              <a:t>src</a:t>
            </a:r>
            <a:r>
              <a:rPr lang="en-US" dirty="0"/>
              <a:t>=“</a:t>
            </a:r>
            <a:r>
              <a:rPr lang="en-US" dirty="0" err="1"/>
              <a:t>a.js</a:t>
            </a:r>
            <a:r>
              <a:rPr lang="en-US" dirty="0"/>
              <a:t>”&gt;&lt;/script&gt;</a:t>
            </a:r>
          </a:p>
          <a:p>
            <a:r>
              <a:rPr lang="en-US" dirty="0"/>
              <a:t>For example, we want to define Functions</a:t>
            </a:r>
          </a:p>
          <a:p>
            <a:pPr marL="0" indent="0">
              <a:buNone/>
            </a:pPr>
            <a:r>
              <a:rPr lang="en-US" dirty="0"/>
              <a:t>function </a:t>
            </a:r>
            <a:r>
              <a:rPr lang="en-US" dirty="0" err="1"/>
              <a:t>myFunction</a:t>
            </a:r>
            <a:r>
              <a:rPr lang="en-US" dirty="0"/>
              <a:t>(p1, p2) {</a:t>
            </a:r>
            <a:br>
              <a:rPr lang="en-US" dirty="0"/>
            </a:br>
            <a:r>
              <a:rPr lang="en-US" dirty="0"/>
              <a:t>    return p1 * p2;              // The function returns the product of p1 and p2</a:t>
            </a:r>
            <a:br>
              <a:rPr lang="en-US" dirty="0"/>
            </a:br>
            <a:r>
              <a:rPr lang="en-US" dirty="0"/>
              <a:t>}</a:t>
            </a:r>
          </a:p>
          <a:p>
            <a:pPr marL="0" indent="0">
              <a:buNone/>
            </a:pPr>
            <a:endParaRPr lang="en-US" dirty="0"/>
          </a:p>
          <a:p>
            <a:pPr marL="0" indent="0">
              <a:buNone/>
            </a:pPr>
            <a:r>
              <a:rPr lang="en-US" dirty="0" err="1"/>
              <a:t>var</a:t>
            </a:r>
            <a:r>
              <a:rPr lang="en-US" dirty="0"/>
              <a:t> adder = new Function('a', 'b', 'return a + b');</a:t>
            </a:r>
          </a:p>
        </p:txBody>
      </p:sp>
    </p:spTree>
    <p:extLst>
      <p:ext uri="{BB962C8B-B14F-4D97-AF65-F5344CB8AC3E}">
        <p14:creationId xmlns:p14="http://schemas.microsoft.com/office/powerpoint/2010/main" val="8671920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Interesting Properties of JavaScript</a:t>
            </a:r>
          </a:p>
        </p:txBody>
      </p:sp>
      <p:sp>
        <p:nvSpPr>
          <p:cNvPr id="3" name="Content Placeholder 2"/>
          <p:cNvSpPr>
            <a:spLocks noGrp="1"/>
          </p:cNvSpPr>
          <p:nvPr>
            <p:ph idx="1"/>
          </p:nvPr>
        </p:nvSpPr>
        <p:spPr/>
        <p:txBody>
          <a:bodyPr/>
          <a:lstStyle/>
          <a:p>
            <a:r>
              <a:rPr lang="en-US" dirty="0"/>
              <a:t>Prototype</a:t>
            </a:r>
          </a:p>
          <a:p>
            <a:pPr marL="0" indent="0">
              <a:buNone/>
            </a:pPr>
            <a:r>
              <a:rPr lang="en-US" dirty="0" err="1"/>
              <a:t>var</a:t>
            </a:r>
            <a:r>
              <a:rPr lang="en-US" dirty="0"/>
              <a:t> </a:t>
            </a:r>
            <a:r>
              <a:rPr lang="en-US" dirty="0" err="1"/>
              <a:t>myObject</a:t>
            </a:r>
            <a:r>
              <a:rPr lang="en-US" dirty="0"/>
              <a:t> = function(name){    </a:t>
            </a:r>
          </a:p>
          <a:p>
            <a:pPr marL="0" indent="0">
              <a:buNone/>
            </a:pPr>
            <a:r>
              <a:rPr lang="en-US" dirty="0"/>
              <a:t>   </a:t>
            </a:r>
            <a:r>
              <a:rPr lang="en-US" dirty="0" err="1"/>
              <a:t>this.name</a:t>
            </a:r>
            <a:r>
              <a:rPr lang="en-US" dirty="0"/>
              <a:t> = name;    </a:t>
            </a:r>
          </a:p>
          <a:p>
            <a:pPr marL="0" indent="0">
              <a:buNone/>
            </a:pPr>
            <a:r>
              <a:rPr lang="en-US" dirty="0"/>
              <a:t>   return this;</a:t>
            </a:r>
          </a:p>
          <a:p>
            <a:pPr marL="0" indent="0">
              <a:buNone/>
            </a:pPr>
            <a:r>
              <a:rPr lang="en-US" dirty="0"/>
              <a:t>}; </a:t>
            </a:r>
          </a:p>
          <a:p>
            <a:pPr marL="0" indent="0">
              <a:buNone/>
            </a:pPr>
            <a:r>
              <a:rPr lang="en-US" dirty="0" err="1"/>
              <a:t>myObject.prototype.getName</a:t>
            </a:r>
            <a:r>
              <a:rPr lang="en-US" dirty="0"/>
              <a:t> = function(){           						return “</a:t>
            </a:r>
            <a:r>
              <a:rPr lang="en-US" dirty="0" err="1"/>
              <a:t>abc</a:t>
            </a:r>
            <a:r>
              <a:rPr lang="en-US" dirty="0"/>
              <a:t>”;</a:t>
            </a:r>
          </a:p>
          <a:p>
            <a:pPr marL="0" indent="0">
              <a:buNone/>
            </a:pPr>
            <a:r>
              <a:rPr lang="en-US" dirty="0"/>
              <a:t>						};</a:t>
            </a:r>
          </a:p>
          <a:p>
            <a:pPr marL="0" indent="0">
              <a:buNone/>
            </a:pPr>
            <a:r>
              <a:rPr lang="en-US" dirty="0"/>
              <a:t>my = new </a:t>
            </a:r>
            <a:r>
              <a:rPr lang="en-US" dirty="0" err="1"/>
              <a:t>myObject</a:t>
            </a:r>
            <a:r>
              <a:rPr lang="en-US" dirty="0"/>
              <a:t>;</a:t>
            </a:r>
          </a:p>
          <a:p>
            <a:pPr marL="0" indent="0">
              <a:buNone/>
            </a:pPr>
            <a:r>
              <a:rPr lang="en-US" dirty="0" err="1"/>
              <a:t>my.getName</a:t>
            </a:r>
            <a:r>
              <a:rPr lang="en-US" dirty="0"/>
              <a:t>();</a:t>
            </a:r>
          </a:p>
        </p:txBody>
      </p:sp>
    </p:spTree>
    <p:extLst>
      <p:ext uri="{BB962C8B-B14F-4D97-AF65-F5344CB8AC3E}">
        <p14:creationId xmlns:p14="http://schemas.microsoft.com/office/powerpoint/2010/main" val="19114651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a:t>
            </a:r>
          </a:p>
        </p:txBody>
      </p:sp>
      <p:sp>
        <p:nvSpPr>
          <p:cNvPr id="3" name="Content Placeholder 2"/>
          <p:cNvSpPr>
            <a:spLocks noGrp="1"/>
          </p:cNvSpPr>
          <p:nvPr>
            <p:ph idx="1"/>
          </p:nvPr>
        </p:nvSpPr>
        <p:spPr>
          <a:xfrm>
            <a:off x="609600" y="1524000"/>
            <a:ext cx="7772400" cy="4114800"/>
          </a:xfrm>
        </p:spPr>
        <p:txBody>
          <a:bodyPr/>
          <a:lstStyle/>
          <a:p>
            <a:r>
              <a:rPr lang="en-US" dirty="0"/>
              <a:t>Every Object has a __proto__ property.</a:t>
            </a:r>
          </a:p>
          <a:p>
            <a:r>
              <a:rPr lang="en-US" dirty="0"/>
              <a:t>Once an property is not found in a certain object, the JavaScript engine will look up the __proto__ chain to find the property.</a:t>
            </a:r>
          </a:p>
          <a:p>
            <a:pPr marL="0" indent="0">
              <a:buNone/>
            </a:pPr>
            <a:r>
              <a:rPr lang="en-US" dirty="0"/>
              <a:t>In the example,</a:t>
            </a:r>
          </a:p>
          <a:p>
            <a:pPr marL="0" indent="0">
              <a:buNone/>
            </a:pPr>
            <a:r>
              <a:rPr lang="en-US" dirty="0" err="1"/>
              <a:t>my.__proto</a:t>
            </a:r>
            <a:r>
              <a:rPr lang="en-US" dirty="0"/>
              <a:t>__ == </a:t>
            </a:r>
            <a:r>
              <a:rPr lang="en-US" dirty="0" err="1"/>
              <a:t>myObject.prototype</a:t>
            </a:r>
            <a:endParaRPr lang="en-US" dirty="0"/>
          </a:p>
          <a:p>
            <a:pPr marL="0" indent="0">
              <a:buNone/>
            </a:pPr>
            <a:r>
              <a:rPr lang="en-US" dirty="0" err="1"/>
              <a:t>my.getName</a:t>
            </a:r>
            <a:r>
              <a:rPr lang="en-US" dirty="0"/>
              <a:t>();</a:t>
            </a:r>
          </a:p>
          <a:p>
            <a:r>
              <a:rPr lang="en-US" dirty="0"/>
              <a:t>The root node in __proto__ chain is Object</a:t>
            </a:r>
          </a:p>
          <a:p>
            <a:pPr marL="0" indent="0">
              <a:buNone/>
            </a:pPr>
            <a:r>
              <a:rPr lang="en-US" dirty="0" err="1"/>
              <a:t>my.__proto__.__proto</a:t>
            </a:r>
            <a:r>
              <a:rPr lang="en-US" dirty="0"/>
              <a:t>__ == Object</a:t>
            </a:r>
          </a:p>
          <a:p>
            <a:r>
              <a:rPr lang="en-US" dirty="0"/>
              <a:t>prototype is used to create __proto__, when new is called on a function.</a:t>
            </a:r>
          </a:p>
        </p:txBody>
      </p:sp>
    </p:spTree>
    <p:extLst>
      <p:ext uri="{BB962C8B-B14F-4D97-AF65-F5344CB8AC3E}">
        <p14:creationId xmlns:p14="http://schemas.microsoft.com/office/powerpoint/2010/main" val="959371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Roadmap</a:t>
            </a:r>
          </a:p>
        </p:txBody>
      </p:sp>
      <p:sp>
        <p:nvSpPr>
          <p:cNvPr id="3" name="Content Placeholder 2"/>
          <p:cNvSpPr>
            <a:spLocks noGrp="1"/>
          </p:cNvSpPr>
          <p:nvPr>
            <p:ph idx="1"/>
          </p:nvPr>
        </p:nvSpPr>
        <p:spPr/>
        <p:txBody>
          <a:bodyPr/>
          <a:lstStyle/>
          <a:p>
            <a:r>
              <a:rPr lang="en-US" dirty="0"/>
              <a:t>Web documents: HTML, CSS and DOM</a:t>
            </a:r>
          </a:p>
          <a:p>
            <a:r>
              <a:rPr lang="en-US" dirty="0"/>
              <a:t>Client-side programming: JavaScript, AJAX and Canvas</a:t>
            </a:r>
          </a:p>
          <a:p>
            <a:r>
              <a:rPr lang="en-US" dirty="0"/>
              <a:t>Server-side programming</a:t>
            </a:r>
          </a:p>
        </p:txBody>
      </p:sp>
    </p:spTree>
    <p:extLst>
      <p:ext uri="{BB962C8B-B14F-4D97-AF65-F5344CB8AC3E}">
        <p14:creationId xmlns:p14="http://schemas.microsoft.com/office/powerpoint/2010/main" val="2643773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Interesting Properties of JavaScript</a:t>
            </a:r>
          </a:p>
        </p:txBody>
      </p:sp>
      <p:sp>
        <p:nvSpPr>
          <p:cNvPr id="3" name="Content Placeholder 2"/>
          <p:cNvSpPr>
            <a:spLocks noGrp="1"/>
          </p:cNvSpPr>
          <p:nvPr>
            <p:ph idx="1"/>
          </p:nvPr>
        </p:nvSpPr>
        <p:spPr/>
        <p:txBody>
          <a:bodyPr/>
          <a:lstStyle/>
          <a:p>
            <a:r>
              <a:rPr lang="en-US" dirty="0"/>
              <a:t>getter &amp; setter Function</a:t>
            </a:r>
          </a:p>
        </p:txBody>
      </p:sp>
      <p:sp>
        <p:nvSpPr>
          <p:cNvPr id="4" name="Rectangle 3"/>
          <p:cNvSpPr/>
          <p:nvPr/>
        </p:nvSpPr>
        <p:spPr>
          <a:xfrm>
            <a:off x="990600" y="2133600"/>
            <a:ext cx="7924800" cy="4708981"/>
          </a:xfrm>
          <a:prstGeom prst="rect">
            <a:avLst/>
          </a:prstGeom>
        </p:spPr>
        <p:txBody>
          <a:bodyPr wrap="square">
            <a:spAutoFit/>
          </a:bodyPr>
          <a:lstStyle/>
          <a:p>
            <a:r>
              <a:rPr lang="en-US" dirty="0" err="1"/>
              <a:t>var</a:t>
            </a:r>
            <a:r>
              <a:rPr lang="en-US" dirty="0"/>
              <a:t> person = { </a:t>
            </a:r>
          </a:p>
          <a:p>
            <a:r>
              <a:rPr lang="en-US" dirty="0"/>
              <a:t>  </a:t>
            </a:r>
            <a:r>
              <a:rPr lang="en-US" dirty="0" err="1"/>
              <a:t>firstName</a:t>
            </a:r>
            <a:r>
              <a:rPr lang="en-US" dirty="0"/>
              <a:t>: 'Jimmy', </a:t>
            </a:r>
          </a:p>
          <a:p>
            <a:r>
              <a:rPr lang="en-US" dirty="0"/>
              <a:t>  </a:t>
            </a:r>
            <a:r>
              <a:rPr lang="en-US" dirty="0" err="1"/>
              <a:t>lastName</a:t>
            </a:r>
            <a:r>
              <a:rPr lang="en-US" dirty="0"/>
              <a:t>: 'Smith', </a:t>
            </a:r>
          </a:p>
          <a:p>
            <a:r>
              <a:rPr lang="en-US" dirty="0"/>
              <a:t>  get </a:t>
            </a:r>
            <a:r>
              <a:rPr lang="en-US" dirty="0" err="1"/>
              <a:t>fullName</a:t>
            </a:r>
            <a:r>
              <a:rPr lang="en-US" dirty="0"/>
              <a:t>() { </a:t>
            </a:r>
          </a:p>
          <a:p>
            <a:r>
              <a:rPr lang="en-US" dirty="0"/>
              <a:t>     return </a:t>
            </a:r>
            <a:r>
              <a:rPr lang="en-US" dirty="0" err="1"/>
              <a:t>this.firstName</a:t>
            </a:r>
            <a:r>
              <a:rPr lang="en-US" dirty="0"/>
              <a:t> + ' ' + </a:t>
            </a:r>
            <a:r>
              <a:rPr lang="en-US" dirty="0" err="1"/>
              <a:t>this.lastName</a:t>
            </a:r>
            <a:r>
              <a:rPr lang="en-US" dirty="0"/>
              <a:t>; </a:t>
            </a:r>
          </a:p>
          <a:p>
            <a:r>
              <a:rPr lang="en-US" dirty="0"/>
              <a:t>   }, </a:t>
            </a:r>
          </a:p>
          <a:p>
            <a:r>
              <a:rPr lang="en-US" dirty="0"/>
              <a:t>   set </a:t>
            </a:r>
            <a:r>
              <a:rPr lang="en-US" dirty="0" err="1"/>
              <a:t>fullName</a:t>
            </a:r>
            <a:r>
              <a:rPr lang="en-US" dirty="0"/>
              <a:t> (name) { </a:t>
            </a:r>
          </a:p>
          <a:p>
            <a:r>
              <a:rPr lang="en-US" dirty="0"/>
              <a:t>    </a:t>
            </a:r>
            <a:r>
              <a:rPr lang="en-US" dirty="0" err="1"/>
              <a:t>var</a:t>
            </a:r>
            <a:r>
              <a:rPr lang="en-US" dirty="0"/>
              <a:t> words = </a:t>
            </a:r>
            <a:r>
              <a:rPr lang="en-US" dirty="0" err="1"/>
              <a:t>name.toString</a:t>
            </a:r>
            <a:r>
              <a:rPr lang="en-US" dirty="0"/>
              <a:t>().split(' '); </a:t>
            </a:r>
          </a:p>
          <a:p>
            <a:r>
              <a:rPr lang="en-US" dirty="0"/>
              <a:t>    </a:t>
            </a:r>
            <a:r>
              <a:rPr lang="en-US" dirty="0" err="1"/>
              <a:t>this.firstName</a:t>
            </a:r>
            <a:r>
              <a:rPr lang="en-US" dirty="0"/>
              <a:t> = words[0] || ''; </a:t>
            </a:r>
          </a:p>
          <a:p>
            <a:r>
              <a:rPr lang="en-US" dirty="0"/>
              <a:t>    </a:t>
            </a:r>
            <a:r>
              <a:rPr lang="en-US" dirty="0" err="1"/>
              <a:t>this.lastName</a:t>
            </a:r>
            <a:r>
              <a:rPr lang="en-US" dirty="0"/>
              <a:t> = words[1] || ''; </a:t>
            </a:r>
          </a:p>
          <a:p>
            <a:r>
              <a:rPr lang="en-US" dirty="0"/>
              <a:t>   } </a:t>
            </a:r>
          </a:p>
          <a:p>
            <a:r>
              <a:rPr lang="en-US" dirty="0"/>
              <a:t>} </a:t>
            </a:r>
          </a:p>
          <a:p>
            <a:r>
              <a:rPr lang="en-US" dirty="0" err="1"/>
              <a:t>person.fullName</a:t>
            </a:r>
            <a:r>
              <a:rPr lang="en-US" dirty="0"/>
              <a:t> = 'Jack Franklin'; </a:t>
            </a:r>
          </a:p>
          <a:p>
            <a:r>
              <a:rPr lang="en-US" dirty="0" err="1"/>
              <a:t>console.log</a:t>
            </a:r>
            <a:r>
              <a:rPr lang="en-US" dirty="0"/>
              <a:t>(</a:t>
            </a:r>
            <a:r>
              <a:rPr lang="en-US" dirty="0" err="1"/>
              <a:t>person.firstName</a:t>
            </a:r>
            <a:r>
              <a:rPr lang="en-US" dirty="0"/>
              <a:t>); // Jack </a:t>
            </a:r>
          </a:p>
          <a:p>
            <a:r>
              <a:rPr lang="en-US" dirty="0" err="1"/>
              <a:t>console.log</a:t>
            </a:r>
            <a:r>
              <a:rPr lang="en-US" dirty="0"/>
              <a:t>(</a:t>
            </a:r>
            <a:r>
              <a:rPr lang="en-US" dirty="0" err="1"/>
              <a:t>person.lastName</a:t>
            </a:r>
            <a:r>
              <a:rPr lang="en-US" dirty="0"/>
              <a:t>) // Franklin</a:t>
            </a:r>
          </a:p>
        </p:txBody>
      </p:sp>
    </p:spTree>
    <p:extLst>
      <p:ext uri="{BB962C8B-B14F-4D97-AF65-F5344CB8AC3E}">
        <p14:creationId xmlns:p14="http://schemas.microsoft.com/office/powerpoint/2010/main" val="1106406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800" dirty="0"/>
              <a:t>AJAX is not a programming language/technology. </a:t>
            </a:r>
          </a:p>
          <a:p>
            <a:r>
              <a:rPr lang="en-US" sz="2800" dirty="0"/>
              <a:t>Ajax is a design approach and a set of techniques for creating a highly interactive user experience for web applications.</a:t>
            </a:r>
          </a:p>
          <a:p>
            <a:r>
              <a:rPr lang="en-US" sz="2800" dirty="0"/>
              <a:t>Makes Applications faster and user friendly.</a:t>
            </a:r>
          </a:p>
          <a:p>
            <a:endParaRPr lang="en-US" sz="2800" dirty="0"/>
          </a:p>
          <a:p>
            <a:endParaRPr lang="en-US" sz="2800" dirty="0"/>
          </a:p>
          <a:p>
            <a:endParaRPr lang="en-US" dirty="0"/>
          </a:p>
        </p:txBody>
      </p:sp>
      <p:sp>
        <p:nvSpPr>
          <p:cNvPr id="3" name="Title 2"/>
          <p:cNvSpPr>
            <a:spLocks noGrp="1"/>
          </p:cNvSpPr>
          <p:nvPr>
            <p:ph type="title"/>
          </p:nvPr>
        </p:nvSpPr>
        <p:spPr/>
        <p:txBody>
          <a:bodyPr/>
          <a:lstStyle/>
          <a:p>
            <a:r>
              <a:rPr lang="en-US" dirty="0"/>
              <a:t>AJAX</a:t>
            </a:r>
          </a:p>
        </p:txBody>
      </p:sp>
    </p:spTree>
    <p:extLst>
      <p:ext uri="{BB962C8B-B14F-4D97-AF65-F5344CB8AC3E}">
        <p14:creationId xmlns:p14="http://schemas.microsoft.com/office/powerpoint/2010/main" val="480478044"/>
      </p:ext>
    </p:extLst>
  </p:cSld>
  <p:clrMapOvr>
    <a:masterClrMapping/>
  </p:clrMapOvr>
  <p:transition>
    <p:pull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Google Maps</a:t>
            </a:r>
          </a:p>
          <a:p>
            <a:pPr>
              <a:buNone/>
            </a:pPr>
            <a:r>
              <a:rPr lang="en-US" dirty="0"/>
              <a:t>	- </a:t>
            </a:r>
            <a:r>
              <a:rPr lang="en-US" sz="2400" dirty="0"/>
              <a:t>http://maps.google.com/</a:t>
            </a:r>
            <a:endParaRPr lang="en-US" dirty="0"/>
          </a:p>
          <a:p>
            <a:r>
              <a:rPr lang="en-US" dirty="0"/>
              <a:t>Google Suggest</a:t>
            </a:r>
          </a:p>
          <a:p>
            <a:pPr>
              <a:buNone/>
            </a:pPr>
            <a:r>
              <a:rPr lang="en-US" dirty="0"/>
              <a:t>	-  </a:t>
            </a:r>
            <a:r>
              <a:rPr lang="en-US" sz="2400" dirty="0"/>
              <a:t>http://www.google.com/</a:t>
            </a:r>
            <a:endParaRPr lang="en-US" dirty="0"/>
          </a:p>
          <a:p>
            <a:r>
              <a:rPr lang="en-US" dirty="0"/>
              <a:t>Gmail</a:t>
            </a:r>
          </a:p>
          <a:p>
            <a:pPr>
              <a:buNone/>
            </a:pPr>
            <a:r>
              <a:rPr lang="en-US" dirty="0"/>
              <a:t>	- </a:t>
            </a:r>
            <a:r>
              <a:rPr lang="en-US" sz="2400" dirty="0"/>
              <a:t>http://gmail.com/</a:t>
            </a:r>
            <a:endParaRPr lang="en-US" dirty="0"/>
          </a:p>
          <a:p>
            <a:pPr>
              <a:buNone/>
            </a:pPr>
            <a:endParaRPr lang="en-US" dirty="0"/>
          </a:p>
        </p:txBody>
      </p:sp>
      <p:sp>
        <p:nvSpPr>
          <p:cNvPr id="3" name="Title 2"/>
          <p:cNvSpPr>
            <a:spLocks noGrp="1"/>
          </p:cNvSpPr>
          <p:nvPr>
            <p:ph type="title"/>
          </p:nvPr>
        </p:nvSpPr>
        <p:spPr/>
        <p:txBody>
          <a:bodyPr/>
          <a:lstStyle/>
          <a:p>
            <a:r>
              <a:rPr lang="en-US" dirty="0"/>
              <a:t>Real-Life Examples of AJAX </a:t>
            </a:r>
          </a:p>
        </p:txBody>
      </p:sp>
    </p:spTree>
    <p:extLst>
      <p:ext uri="{BB962C8B-B14F-4D97-AF65-F5344CB8AC3E}">
        <p14:creationId xmlns:p14="http://schemas.microsoft.com/office/powerpoint/2010/main" val="855972788"/>
      </p:ext>
    </p:extLst>
  </p:cSld>
  <p:clrMapOvr>
    <a:masterClrMapping/>
  </p:clrMapOvr>
  <p:transition>
    <p:pull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AJAX uses</a:t>
            </a:r>
            <a:r>
              <a:rPr lang="en-US" sz="2400" b="1" dirty="0"/>
              <a:t> XMLHttpRequest</a:t>
            </a:r>
          </a:p>
          <a:p>
            <a:r>
              <a:rPr lang="en-US" sz="2400" dirty="0"/>
              <a:t>JavaScript communicates directly with the server, through the JavaScript </a:t>
            </a:r>
            <a:r>
              <a:rPr lang="en-US" sz="2400" b="1" dirty="0"/>
              <a:t>XMLHttpRequest</a:t>
            </a:r>
            <a:r>
              <a:rPr lang="en-US" sz="2400" dirty="0"/>
              <a:t> object .</a:t>
            </a:r>
          </a:p>
          <a:p>
            <a:r>
              <a:rPr lang="en-US" sz="2400" dirty="0"/>
              <a:t>With an </a:t>
            </a:r>
            <a:r>
              <a:rPr lang="en-US" sz="2400" b="1" dirty="0"/>
              <a:t>XMLHTTPRequest</a:t>
            </a:r>
            <a:r>
              <a:rPr lang="en-US" sz="2400" dirty="0"/>
              <a:t>, a web page can make a request to, and get a response from a web server - without reloading the page.</a:t>
            </a:r>
            <a:endParaRPr lang="en-US" sz="2400" b="1" dirty="0"/>
          </a:p>
        </p:txBody>
      </p:sp>
      <p:sp>
        <p:nvSpPr>
          <p:cNvPr id="3" name="Title 2"/>
          <p:cNvSpPr>
            <a:spLocks noGrp="1"/>
          </p:cNvSpPr>
          <p:nvPr>
            <p:ph type="title"/>
          </p:nvPr>
        </p:nvSpPr>
        <p:spPr/>
        <p:txBody>
          <a:bodyPr/>
          <a:lstStyle/>
          <a:p>
            <a:r>
              <a:rPr lang="en-US" dirty="0"/>
              <a:t>AJAX Basics</a:t>
            </a:r>
          </a:p>
        </p:txBody>
      </p:sp>
    </p:spTree>
    <p:extLst>
      <p:ext uri="{BB962C8B-B14F-4D97-AF65-F5344CB8AC3E}">
        <p14:creationId xmlns:p14="http://schemas.microsoft.com/office/powerpoint/2010/main" val="341696663"/>
      </p:ext>
    </p:extLst>
  </p:cSld>
  <p:clrMapOvr>
    <a:masterClrMapping/>
  </p:clrMapOvr>
  <p:transition>
    <p:pull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marL="358775" indent="-358775" defTabSz="955675">
              <a:lnSpc>
                <a:spcPct val="90000"/>
              </a:lnSpc>
              <a:buNone/>
            </a:pPr>
            <a:r>
              <a:rPr lang="en-US" sz="2800" dirty="0"/>
              <a:t>AJAX Applications Are:</a:t>
            </a:r>
          </a:p>
          <a:p>
            <a:pPr marL="358775" indent="-358775" defTabSz="955675">
              <a:lnSpc>
                <a:spcPct val="90000"/>
              </a:lnSpc>
            </a:pPr>
            <a:r>
              <a:rPr lang="en-US" sz="2800" dirty="0"/>
              <a:t>3-tier client/server apps</a:t>
            </a:r>
          </a:p>
          <a:p>
            <a:pPr marL="776288" lvl="1" indent="-298450" defTabSz="955675">
              <a:lnSpc>
                <a:spcPct val="90000"/>
              </a:lnSpc>
            </a:pPr>
            <a:r>
              <a:rPr lang="en-US" dirty="0"/>
              <a:t>Browser </a:t>
            </a:r>
            <a:r>
              <a:rPr lang="en-US" dirty="0">
                <a:cs typeface="Arial" pitchFamily="34" charset="0"/>
              </a:rPr>
              <a:t>↔ </a:t>
            </a:r>
            <a:r>
              <a:rPr lang="en-US" dirty="0"/>
              <a:t>App Server </a:t>
            </a:r>
            <a:r>
              <a:rPr lang="en-US" dirty="0">
                <a:cs typeface="Arial" pitchFamily="34" charset="0"/>
              </a:rPr>
              <a:t>↔ </a:t>
            </a:r>
            <a:r>
              <a:rPr lang="en-US" dirty="0"/>
              <a:t>Data Source</a:t>
            </a:r>
          </a:p>
          <a:p>
            <a:pPr marL="358775" indent="-358775" defTabSz="955675">
              <a:lnSpc>
                <a:spcPct val="90000"/>
              </a:lnSpc>
            </a:pPr>
            <a:r>
              <a:rPr lang="en-US" sz="2800" dirty="0"/>
              <a:t>Event driven</a:t>
            </a:r>
          </a:p>
          <a:p>
            <a:pPr marL="776288" lvl="1" indent="-298450" defTabSz="955675">
              <a:lnSpc>
                <a:spcPct val="90000"/>
              </a:lnSpc>
            </a:pPr>
            <a:r>
              <a:rPr lang="en-US" dirty="0"/>
              <a:t>User clicks, user drags, user changes data</a:t>
            </a:r>
          </a:p>
          <a:p>
            <a:pPr marL="358775" indent="-358775" defTabSz="955675">
              <a:lnSpc>
                <a:spcPct val="90000"/>
              </a:lnSpc>
            </a:pPr>
            <a:r>
              <a:rPr lang="en-US" sz="2800" dirty="0"/>
              <a:t>Graphics Intensive</a:t>
            </a:r>
          </a:p>
          <a:p>
            <a:pPr marL="776288" lvl="1" indent="-298450" defTabSz="955675">
              <a:lnSpc>
                <a:spcPct val="90000"/>
              </a:lnSpc>
            </a:pPr>
            <a:r>
              <a:rPr lang="en-US" dirty="0"/>
              <a:t>Visual Effects, Rich Visual Controls</a:t>
            </a:r>
          </a:p>
          <a:p>
            <a:pPr marL="358775" indent="-358775" defTabSz="955675">
              <a:lnSpc>
                <a:spcPct val="90000"/>
              </a:lnSpc>
            </a:pPr>
            <a:r>
              <a:rPr lang="en-US" sz="2800" dirty="0"/>
              <a:t>Are Data Oriented</a:t>
            </a:r>
          </a:p>
          <a:p>
            <a:pPr marL="776288" lvl="1" indent="-298450" defTabSz="955675">
              <a:lnSpc>
                <a:spcPct val="90000"/>
              </a:lnSpc>
            </a:pPr>
            <a:r>
              <a:rPr lang="en-US" dirty="0"/>
              <a:t>Users are manipulating and entering data</a:t>
            </a:r>
          </a:p>
          <a:p>
            <a:pPr marL="358775" indent="-358775" defTabSz="955675">
              <a:lnSpc>
                <a:spcPct val="90000"/>
              </a:lnSpc>
            </a:pPr>
            <a:r>
              <a:rPr lang="en-US" sz="2800" dirty="0"/>
              <a:t>Are Complex</a:t>
            </a:r>
          </a:p>
          <a:p>
            <a:pPr marL="776288" lvl="1" indent="-298450" defTabSz="955675">
              <a:lnSpc>
                <a:spcPct val="90000"/>
              </a:lnSpc>
            </a:pPr>
            <a:r>
              <a:rPr lang="en-US" dirty="0"/>
              <a:t>Pages hold many more controls and data than page-oriented applications</a:t>
            </a:r>
          </a:p>
          <a:p>
            <a:pPr marL="776288" lvl="1" indent="-298450" defTabSz="955675">
              <a:lnSpc>
                <a:spcPct val="90000"/>
              </a:lnSpc>
            </a:pPr>
            <a:r>
              <a:rPr lang="en-US" dirty="0"/>
              <a:t>Multiple Master-Detail Relationships in one page</a:t>
            </a:r>
          </a:p>
          <a:p>
            <a:endParaRPr lang="en-US" dirty="0"/>
          </a:p>
        </p:txBody>
      </p:sp>
      <p:sp>
        <p:nvSpPr>
          <p:cNvPr id="3" name="Title 2"/>
          <p:cNvSpPr>
            <a:spLocks noGrp="1"/>
          </p:cNvSpPr>
          <p:nvPr>
            <p:ph type="title"/>
          </p:nvPr>
        </p:nvSpPr>
        <p:spPr/>
        <p:txBody>
          <a:bodyPr/>
          <a:lstStyle/>
          <a:p>
            <a:r>
              <a:rPr lang="en-US" dirty="0"/>
              <a:t>A New Way of Building Applications</a:t>
            </a:r>
          </a:p>
        </p:txBody>
      </p:sp>
    </p:spTree>
    <p:extLst>
      <p:ext uri="{BB962C8B-B14F-4D97-AF65-F5344CB8AC3E}">
        <p14:creationId xmlns:p14="http://schemas.microsoft.com/office/powerpoint/2010/main" val="524542963"/>
      </p:ext>
    </p:extLst>
  </p:cSld>
  <p:clrMapOvr>
    <a:masterClrMapping/>
  </p:clrMapOvr>
  <p:transition>
    <p:pull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Classic vs AJAX</a:t>
            </a:r>
          </a:p>
        </p:txBody>
      </p:sp>
      <p:pic>
        <p:nvPicPr>
          <p:cNvPr id="4" name="Picture 8" descr="ajax-fig1"/>
          <p:cNvPicPr>
            <a:picLocks noGrp="1" noChangeAspect="1" noChangeArrowheads="1"/>
          </p:cNvPicPr>
          <p:nvPr>
            <p:ph idx="1"/>
          </p:nvPr>
        </p:nvPicPr>
        <p:blipFill>
          <a:blip r:embed="rId3" cstate="print"/>
          <a:srcRect/>
          <a:stretch>
            <a:fillRect/>
          </a:stretch>
        </p:blipFill>
        <p:spPr bwMode="auto">
          <a:xfrm>
            <a:off x="1219200" y="1524000"/>
            <a:ext cx="6781800" cy="4876800"/>
          </a:xfrm>
          <a:prstGeom prst="rect">
            <a:avLst/>
          </a:prstGeom>
          <a:noFill/>
          <a:ln w="9525">
            <a:noFill/>
            <a:miter lim="800000"/>
            <a:headEnd/>
            <a:tailEnd/>
          </a:ln>
        </p:spPr>
      </p:pic>
    </p:spTree>
    <p:extLst>
      <p:ext uri="{BB962C8B-B14F-4D97-AF65-F5344CB8AC3E}">
        <p14:creationId xmlns:p14="http://schemas.microsoft.com/office/powerpoint/2010/main" val="573208206"/>
      </p:ext>
    </p:extLst>
  </p:cSld>
  <p:clrMapOvr>
    <a:masterClrMapping/>
  </p:clrMapOvr>
  <p:transition>
    <p:pull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onreadystatechange</a:t>
            </a:r>
          </a:p>
          <a:p>
            <a:r>
              <a:rPr lang="en-US" dirty="0"/>
              <a:t>readyState</a:t>
            </a:r>
          </a:p>
          <a:p>
            <a:r>
              <a:rPr lang="en-US" dirty="0"/>
              <a:t>status</a:t>
            </a:r>
          </a:p>
          <a:p>
            <a:r>
              <a:rPr lang="en-US" dirty="0"/>
              <a:t>responseText</a:t>
            </a:r>
          </a:p>
          <a:p>
            <a:r>
              <a:rPr lang="en-US" dirty="0"/>
              <a:t>responseXML</a:t>
            </a:r>
          </a:p>
          <a:p>
            <a:endParaRPr lang="en-US" dirty="0"/>
          </a:p>
        </p:txBody>
      </p:sp>
      <p:sp>
        <p:nvSpPr>
          <p:cNvPr id="3" name="Title 2"/>
          <p:cNvSpPr>
            <a:spLocks noGrp="1"/>
          </p:cNvSpPr>
          <p:nvPr>
            <p:ph type="title"/>
          </p:nvPr>
        </p:nvSpPr>
        <p:spPr/>
        <p:txBody>
          <a:bodyPr/>
          <a:lstStyle/>
          <a:p>
            <a:r>
              <a:rPr lang="en-US" dirty="0"/>
              <a:t>AJAX Terminology</a:t>
            </a:r>
          </a:p>
        </p:txBody>
      </p:sp>
    </p:spTree>
    <p:extLst>
      <p:ext uri="{BB962C8B-B14F-4D97-AF65-F5344CB8AC3E}">
        <p14:creationId xmlns:p14="http://schemas.microsoft.com/office/powerpoint/2010/main" val="12085015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lnSpc>
                <a:spcPct val="80000"/>
              </a:lnSpc>
              <a:buFont typeface="Wingdings" pitchFamily="2" charset="2"/>
              <a:buNone/>
            </a:pPr>
            <a:r>
              <a:rPr lang="en-US" sz="2400" b="1" dirty="0"/>
              <a:t>JavaScript</a:t>
            </a:r>
          </a:p>
          <a:p>
            <a:pPr>
              <a:lnSpc>
                <a:spcPct val="80000"/>
              </a:lnSpc>
              <a:buFont typeface="Wingdings" pitchFamily="2" charset="2"/>
              <a:buNone/>
            </a:pPr>
            <a:r>
              <a:rPr lang="en-US" sz="2400" dirty="0"/>
              <a:t>– </a:t>
            </a:r>
            <a:r>
              <a:rPr lang="en-US" sz="2400" b="1" dirty="0"/>
              <a:t>Define an object for sending XMLHTTP requests</a:t>
            </a:r>
          </a:p>
          <a:p>
            <a:pPr>
              <a:lnSpc>
                <a:spcPct val="80000"/>
              </a:lnSpc>
              <a:buFont typeface="Wingdings" pitchFamily="2" charset="2"/>
              <a:buNone/>
            </a:pPr>
            <a:r>
              <a:rPr lang="en-US" sz="2400" dirty="0"/>
              <a:t>– </a:t>
            </a:r>
            <a:r>
              <a:rPr lang="en-US" sz="2400" b="1" dirty="0"/>
              <a:t>Initiate request</a:t>
            </a:r>
          </a:p>
          <a:p>
            <a:pPr lvl="1">
              <a:lnSpc>
                <a:spcPct val="80000"/>
              </a:lnSpc>
              <a:buFont typeface="Wingdings" pitchFamily="2" charset="2"/>
              <a:buNone/>
            </a:pPr>
            <a:r>
              <a:rPr lang="en-US" sz="2000" dirty="0"/>
              <a:t>• Get request object</a:t>
            </a:r>
          </a:p>
          <a:p>
            <a:pPr lvl="1">
              <a:lnSpc>
                <a:spcPct val="80000"/>
              </a:lnSpc>
              <a:buFont typeface="Wingdings" pitchFamily="2" charset="2"/>
              <a:buNone/>
            </a:pPr>
            <a:r>
              <a:rPr lang="en-US" sz="2000" dirty="0"/>
              <a:t>• Designate a request handler function</a:t>
            </a:r>
          </a:p>
          <a:p>
            <a:pPr lvl="2">
              <a:lnSpc>
                <a:spcPct val="80000"/>
              </a:lnSpc>
              <a:buFont typeface="Wingdings" pitchFamily="2" charset="2"/>
              <a:buNone/>
            </a:pPr>
            <a:r>
              <a:rPr lang="en-US" sz="1800" dirty="0"/>
              <a:t>– Supply as onreadystatechange attribute of request</a:t>
            </a:r>
          </a:p>
          <a:p>
            <a:pPr lvl="1">
              <a:lnSpc>
                <a:spcPct val="80000"/>
              </a:lnSpc>
              <a:buFont typeface="Wingdings" pitchFamily="2" charset="2"/>
              <a:buNone/>
            </a:pPr>
            <a:r>
              <a:rPr lang="en-US" sz="2000" dirty="0"/>
              <a:t>• Initiate a GET or POST request</a:t>
            </a:r>
          </a:p>
          <a:p>
            <a:pPr lvl="1">
              <a:lnSpc>
                <a:spcPct val="80000"/>
              </a:lnSpc>
              <a:buFont typeface="Wingdings" pitchFamily="2" charset="2"/>
              <a:buNone/>
            </a:pPr>
            <a:r>
              <a:rPr lang="en-US" sz="2000" dirty="0"/>
              <a:t>• Send data</a:t>
            </a:r>
          </a:p>
          <a:p>
            <a:pPr>
              <a:lnSpc>
                <a:spcPct val="80000"/>
              </a:lnSpc>
              <a:buFont typeface="Wingdings" pitchFamily="2" charset="2"/>
              <a:buNone/>
            </a:pPr>
            <a:r>
              <a:rPr lang="en-US" sz="2800" dirty="0"/>
              <a:t>–</a:t>
            </a:r>
            <a:r>
              <a:rPr lang="en-US" sz="2800" dirty="0">
                <a:solidFill>
                  <a:srgbClr val="000000"/>
                </a:solidFill>
              </a:rPr>
              <a:t> </a:t>
            </a:r>
            <a:r>
              <a:rPr lang="en-US" sz="2800" b="1" dirty="0"/>
              <a:t>Handle response</a:t>
            </a:r>
          </a:p>
          <a:p>
            <a:pPr lvl="1">
              <a:lnSpc>
                <a:spcPct val="80000"/>
              </a:lnSpc>
              <a:buFont typeface="Wingdings" pitchFamily="2" charset="2"/>
              <a:buNone/>
            </a:pPr>
            <a:r>
              <a:rPr lang="en-US" sz="2000" dirty="0"/>
              <a:t>• Wait for readyState of 4 and HTTP status of 200</a:t>
            </a:r>
          </a:p>
          <a:p>
            <a:pPr lvl="1">
              <a:lnSpc>
                <a:spcPct val="80000"/>
              </a:lnSpc>
              <a:buFont typeface="Wingdings" pitchFamily="2" charset="2"/>
              <a:buNone/>
            </a:pPr>
            <a:r>
              <a:rPr lang="en-US" sz="2000" dirty="0"/>
              <a:t>• Extract return text with response Text or responseXML</a:t>
            </a:r>
          </a:p>
          <a:p>
            <a:pPr lvl="1">
              <a:lnSpc>
                <a:spcPct val="80000"/>
              </a:lnSpc>
              <a:buFont typeface="Wingdings" pitchFamily="2" charset="2"/>
              <a:buNone/>
            </a:pPr>
            <a:r>
              <a:rPr lang="en-US" sz="2000" dirty="0"/>
              <a:t>• Do something with result</a:t>
            </a:r>
          </a:p>
          <a:p>
            <a:pPr lvl="1">
              <a:lnSpc>
                <a:spcPct val="80000"/>
              </a:lnSpc>
              <a:buFont typeface="Wingdings" pitchFamily="2" charset="2"/>
              <a:buNone/>
            </a:pPr>
            <a:endParaRPr lang="en-US" sz="2000" dirty="0"/>
          </a:p>
          <a:p>
            <a:pPr>
              <a:lnSpc>
                <a:spcPct val="80000"/>
              </a:lnSpc>
              <a:buFont typeface="Wingdings" pitchFamily="2" charset="2"/>
              <a:buNone/>
            </a:pPr>
            <a:r>
              <a:rPr lang="en-US" sz="2800" b="1" dirty="0"/>
              <a:t>HTML</a:t>
            </a:r>
          </a:p>
          <a:p>
            <a:pPr lvl="1">
              <a:lnSpc>
                <a:spcPct val="80000"/>
              </a:lnSpc>
              <a:buFont typeface="Wingdings" pitchFamily="2" charset="2"/>
              <a:buNone/>
            </a:pPr>
            <a:r>
              <a:rPr lang="en-US" sz="2000" dirty="0"/>
              <a:t>– Loads JavaScript</a:t>
            </a:r>
          </a:p>
          <a:p>
            <a:pPr lvl="1">
              <a:lnSpc>
                <a:spcPct val="80000"/>
              </a:lnSpc>
              <a:buFont typeface="Wingdings" pitchFamily="2" charset="2"/>
              <a:buNone/>
            </a:pPr>
            <a:r>
              <a:rPr lang="en-US" sz="2000" dirty="0"/>
              <a:t>– Gives ids to input elements that will be read by script</a:t>
            </a:r>
          </a:p>
          <a:p>
            <a:pPr>
              <a:lnSpc>
                <a:spcPct val="80000"/>
              </a:lnSpc>
            </a:pPr>
            <a:endParaRPr lang="en-US" sz="2400" dirty="0"/>
          </a:p>
          <a:p>
            <a:endParaRPr lang="en-US" dirty="0"/>
          </a:p>
        </p:txBody>
      </p:sp>
      <p:sp>
        <p:nvSpPr>
          <p:cNvPr id="3" name="Title 2"/>
          <p:cNvSpPr>
            <a:spLocks noGrp="1"/>
          </p:cNvSpPr>
          <p:nvPr>
            <p:ph type="title"/>
          </p:nvPr>
        </p:nvSpPr>
        <p:spPr/>
        <p:txBody>
          <a:bodyPr/>
          <a:lstStyle/>
          <a:p>
            <a:r>
              <a:rPr lang="en-US" dirty="0"/>
              <a:t>How AJAX works ?</a:t>
            </a:r>
          </a:p>
        </p:txBody>
      </p:sp>
    </p:spTree>
    <p:extLst>
      <p:ext uri="{BB962C8B-B14F-4D97-AF65-F5344CB8AC3E}">
        <p14:creationId xmlns:p14="http://schemas.microsoft.com/office/powerpoint/2010/main" val="647474255"/>
      </p:ext>
    </p:extLst>
  </p:cSld>
  <p:clrMapOvr>
    <a:masterClrMapping/>
  </p:clrMapOvr>
  <p:transition>
    <p:pull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a:lnSpc>
                <a:spcPct val="90000"/>
              </a:lnSpc>
              <a:buFont typeface="Wingdings" pitchFamily="2" charset="2"/>
              <a:buNone/>
            </a:pPr>
            <a:r>
              <a:rPr lang="en-US" sz="2800" dirty="0"/>
              <a:t>var request;</a:t>
            </a:r>
          </a:p>
          <a:p>
            <a:pPr>
              <a:lnSpc>
                <a:spcPct val="90000"/>
              </a:lnSpc>
              <a:buFont typeface="Wingdings" pitchFamily="2" charset="2"/>
              <a:buNone/>
            </a:pPr>
            <a:r>
              <a:rPr lang="en-US" sz="2800" dirty="0"/>
              <a:t>function getRequestObject() </a:t>
            </a:r>
          </a:p>
          <a:p>
            <a:pPr>
              <a:lnSpc>
                <a:spcPct val="90000"/>
              </a:lnSpc>
              <a:buFont typeface="Wingdings" pitchFamily="2" charset="2"/>
              <a:buNone/>
            </a:pPr>
            <a:r>
              <a:rPr lang="en-US" sz="2800" dirty="0"/>
              <a:t>{</a:t>
            </a:r>
          </a:p>
          <a:p>
            <a:pPr>
              <a:lnSpc>
                <a:spcPct val="90000"/>
              </a:lnSpc>
              <a:buFont typeface="Wingdings" pitchFamily="2" charset="2"/>
              <a:buNone/>
            </a:pPr>
            <a:r>
              <a:rPr lang="en-US" sz="2800" dirty="0"/>
              <a:t>if (window.ActiveXObject) { //IE5, IE6</a:t>
            </a:r>
          </a:p>
          <a:p>
            <a:pPr>
              <a:lnSpc>
                <a:spcPct val="90000"/>
              </a:lnSpc>
              <a:buFont typeface="Wingdings" pitchFamily="2" charset="2"/>
              <a:buNone/>
            </a:pPr>
            <a:r>
              <a:rPr lang="en-US" sz="2800" dirty="0"/>
              <a:t>	return(new ActiveXObject("Microsoft.XMLHTTP"));</a:t>
            </a:r>
          </a:p>
          <a:p>
            <a:pPr>
              <a:lnSpc>
                <a:spcPct val="90000"/>
              </a:lnSpc>
              <a:buFont typeface="Wingdings" pitchFamily="2" charset="2"/>
              <a:buNone/>
            </a:pPr>
            <a:r>
              <a:rPr lang="en-US" sz="2800" dirty="0"/>
              <a:t>} else if (window.XMLHttpRequest) {//IE7</a:t>
            </a:r>
            <a:r>
              <a:rPr lang="en-US" sz="2800"/>
              <a:t>+, Firefox,…</a:t>
            </a:r>
            <a:endParaRPr lang="en-US" sz="2800" dirty="0"/>
          </a:p>
          <a:p>
            <a:pPr>
              <a:lnSpc>
                <a:spcPct val="90000"/>
              </a:lnSpc>
              <a:buFont typeface="Wingdings" pitchFamily="2" charset="2"/>
              <a:buNone/>
            </a:pPr>
            <a:r>
              <a:rPr lang="en-US" sz="2800" dirty="0"/>
              <a:t>	return(new XMLHttpRequest());</a:t>
            </a:r>
          </a:p>
          <a:p>
            <a:pPr>
              <a:lnSpc>
                <a:spcPct val="90000"/>
              </a:lnSpc>
              <a:buFont typeface="Wingdings" pitchFamily="2" charset="2"/>
              <a:buNone/>
            </a:pPr>
            <a:r>
              <a:rPr lang="en-US" sz="2800" dirty="0"/>
              <a:t>} else {</a:t>
            </a:r>
          </a:p>
          <a:p>
            <a:pPr>
              <a:lnSpc>
                <a:spcPct val="90000"/>
              </a:lnSpc>
              <a:buFont typeface="Wingdings" pitchFamily="2" charset="2"/>
              <a:buNone/>
            </a:pPr>
            <a:r>
              <a:rPr lang="en-US" sz="2800" dirty="0"/>
              <a:t>	return(null);</a:t>
            </a:r>
          </a:p>
          <a:p>
            <a:pPr>
              <a:lnSpc>
                <a:spcPct val="90000"/>
              </a:lnSpc>
              <a:buFont typeface="Wingdings" pitchFamily="2" charset="2"/>
              <a:buNone/>
            </a:pPr>
            <a:r>
              <a:rPr lang="en-US" sz="2800" dirty="0"/>
              <a:t>}</a:t>
            </a:r>
          </a:p>
          <a:p>
            <a:pPr>
              <a:lnSpc>
                <a:spcPct val="90000"/>
              </a:lnSpc>
              <a:buFont typeface="Wingdings" pitchFamily="2" charset="2"/>
              <a:buNone/>
            </a:pPr>
            <a:r>
              <a:rPr lang="en-US" sz="2800" dirty="0"/>
              <a:t>}</a:t>
            </a:r>
            <a:endParaRPr lang="en-US" dirty="0"/>
          </a:p>
        </p:txBody>
      </p:sp>
      <p:sp>
        <p:nvSpPr>
          <p:cNvPr id="3" name="Title 2"/>
          <p:cNvSpPr>
            <a:spLocks noGrp="1"/>
          </p:cNvSpPr>
          <p:nvPr>
            <p:ph type="title"/>
          </p:nvPr>
        </p:nvSpPr>
        <p:spPr/>
        <p:txBody>
          <a:bodyPr/>
          <a:lstStyle/>
          <a:p>
            <a:r>
              <a:rPr lang="en-US" dirty="0"/>
              <a:t>Define Object</a:t>
            </a:r>
          </a:p>
        </p:txBody>
      </p:sp>
    </p:spTree>
    <p:extLst>
      <p:ext uri="{BB962C8B-B14F-4D97-AF65-F5344CB8AC3E}">
        <p14:creationId xmlns:p14="http://schemas.microsoft.com/office/powerpoint/2010/main" val="800164436"/>
      </p:ext>
    </p:extLst>
  </p:cSld>
  <p:clrMapOvr>
    <a:masterClrMapping/>
  </p:clrMapOvr>
  <p:transition>
    <p:pull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Wingdings" pitchFamily="2" charset="2"/>
              <a:buNone/>
            </a:pPr>
            <a:r>
              <a:rPr lang="en-US" dirty="0"/>
              <a:t>function sendRequest() {</a:t>
            </a:r>
          </a:p>
          <a:p>
            <a:pPr>
              <a:buFont typeface="Wingdings" pitchFamily="2" charset="2"/>
              <a:buNone/>
            </a:pPr>
            <a:r>
              <a:rPr lang="en-US" dirty="0"/>
              <a:t>request = getRequestObject();</a:t>
            </a:r>
          </a:p>
          <a:p>
            <a:pPr>
              <a:buFont typeface="Wingdings" pitchFamily="2" charset="2"/>
              <a:buNone/>
            </a:pPr>
            <a:r>
              <a:rPr lang="en-US" dirty="0"/>
              <a:t>request.onreadystatechange = handleResponse;</a:t>
            </a:r>
          </a:p>
          <a:p>
            <a:pPr>
              <a:buFont typeface="Wingdings" pitchFamily="2" charset="2"/>
              <a:buNone/>
            </a:pPr>
            <a:r>
              <a:rPr lang="en-US" dirty="0"/>
              <a:t>request.open("GET", "message-data.html", true);</a:t>
            </a:r>
          </a:p>
          <a:p>
            <a:pPr>
              <a:buFont typeface="Wingdings" pitchFamily="2" charset="2"/>
              <a:buNone/>
            </a:pPr>
            <a:r>
              <a:rPr lang="en-US" dirty="0"/>
              <a:t>request.send(null);</a:t>
            </a:r>
          </a:p>
          <a:p>
            <a:pPr>
              <a:buFont typeface="Wingdings" pitchFamily="2" charset="2"/>
              <a:buNone/>
            </a:pPr>
            <a:r>
              <a:rPr lang="en-US" dirty="0"/>
              <a:t>}</a:t>
            </a:r>
          </a:p>
          <a:p>
            <a:endParaRPr lang="en-US" dirty="0"/>
          </a:p>
        </p:txBody>
      </p:sp>
      <p:sp>
        <p:nvSpPr>
          <p:cNvPr id="3" name="Title 2"/>
          <p:cNvSpPr>
            <a:spLocks noGrp="1"/>
          </p:cNvSpPr>
          <p:nvPr>
            <p:ph type="title"/>
          </p:nvPr>
        </p:nvSpPr>
        <p:spPr/>
        <p:txBody>
          <a:bodyPr/>
          <a:lstStyle/>
          <a:p>
            <a:r>
              <a:rPr lang="en-US" dirty="0"/>
              <a:t>Initiate Request</a:t>
            </a:r>
          </a:p>
        </p:txBody>
      </p:sp>
    </p:spTree>
    <p:extLst>
      <p:ext uri="{BB962C8B-B14F-4D97-AF65-F5344CB8AC3E}">
        <p14:creationId xmlns:p14="http://schemas.microsoft.com/office/powerpoint/2010/main" val="821078338"/>
      </p:ext>
    </p:extLst>
  </p:cSld>
  <p:clrMapOvr>
    <a:masterClrMapping/>
  </p:clrMapOvr>
  <p:transition>
    <p:pull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solidFill>
                  <a:srgbClr val="800000"/>
                </a:solidFill>
              </a:rPr>
              <a:t>H</a:t>
            </a:r>
            <a:r>
              <a:rPr lang="en-US"/>
              <a:t>yper</a:t>
            </a:r>
            <a:r>
              <a:rPr lang="en-US">
                <a:solidFill>
                  <a:srgbClr val="800000"/>
                </a:solidFill>
              </a:rPr>
              <a:t>T</a:t>
            </a:r>
            <a:r>
              <a:rPr lang="en-US"/>
              <a:t>ext </a:t>
            </a:r>
            <a:r>
              <a:rPr lang="en-US">
                <a:solidFill>
                  <a:srgbClr val="800000"/>
                </a:solidFill>
              </a:rPr>
              <a:t>M</a:t>
            </a:r>
            <a:r>
              <a:rPr lang="en-US"/>
              <a:t>arkup </a:t>
            </a:r>
            <a:r>
              <a:rPr lang="en-US">
                <a:solidFill>
                  <a:srgbClr val="800000"/>
                </a:solidFill>
              </a:rPr>
              <a:t>L</a:t>
            </a:r>
            <a:r>
              <a:rPr lang="en-US"/>
              <a:t>anguage</a:t>
            </a:r>
          </a:p>
        </p:txBody>
      </p:sp>
      <p:sp>
        <p:nvSpPr>
          <p:cNvPr id="34819" name="Rectangle 3"/>
          <p:cNvSpPr>
            <a:spLocks noGrp="1" noChangeArrowheads="1"/>
          </p:cNvSpPr>
          <p:nvPr>
            <p:ph type="body" idx="1"/>
          </p:nvPr>
        </p:nvSpPr>
        <p:spPr>
          <a:xfrm>
            <a:off x="685800" y="1600200"/>
            <a:ext cx="8229600" cy="4530725"/>
          </a:xfrm>
        </p:spPr>
        <p:txBody>
          <a:bodyPr/>
          <a:lstStyle/>
          <a:p>
            <a:r>
              <a:rPr lang="en-US" sz="2400" dirty="0"/>
              <a:t>Disagreement about HTML</a:t>
            </a:r>
            <a:r>
              <a:rPr lang="ja-JP" altLang="en-US" sz="2400" dirty="0">
                <a:latin typeface="Arial"/>
              </a:rPr>
              <a:t>’</a:t>
            </a:r>
            <a:r>
              <a:rPr lang="en-US" sz="2400" dirty="0"/>
              <a:t>s role</a:t>
            </a:r>
          </a:p>
          <a:p>
            <a:pPr marL="692150" lvl="1" indent="-347663"/>
            <a:r>
              <a:rPr lang="en-US" sz="2200" dirty="0"/>
              <a:t>Only give the content and structure of the document, leave visualization to the browser</a:t>
            </a:r>
          </a:p>
          <a:p>
            <a:pPr marL="987425" lvl="2" indent="-293688"/>
            <a:r>
              <a:rPr lang="en-US" dirty="0"/>
              <a:t>Browsers vary (graphical, text based, mobile devices)</a:t>
            </a:r>
          </a:p>
          <a:p>
            <a:pPr marL="987425" lvl="2" indent="-293688"/>
            <a:r>
              <a:rPr lang="en-US" dirty="0"/>
              <a:t>User preferences vary (some people like larger fonts)</a:t>
            </a:r>
          </a:p>
          <a:p>
            <a:pPr marL="987425" lvl="2" indent="-293688"/>
            <a:r>
              <a:rPr lang="en-US" dirty="0"/>
              <a:t>Environment varies (screen sizes, fonts available, etc.)</a:t>
            </a:r>
          </a:p>
          <a:p>
            <a:pPr marL="692150" lvl="1" indent="-347663"/>
            <a:r>
              <a:rPr lang="en-US" sz="2200" dirty="0"/>
              <a:t>But authors want to control what the document looks like</a:t>
            </a:r>
          </a:p>
          <a:p>
            <a:r>
              <a:rPr lang="en-US" sz="2400" dirty="0"/>
              <a:t>Trend towards separating content from presentation</a:t>
            </a:r>
          </a:p>
          <a:p>
            <a:pPr marL="692150" lvl="1" indent="-347663"/>
            <a:r>
              <a:rPr lang="en-US" sz="2200" dirty="0"/>
              <a:t>Cascading Style Sheets – presentation information only</a:t>
            </a:r>
          </a:p>
          <a:p>
            <a:pPr marL="692150" lvl="1" indent="-347663"/>
            <a:r>
              <a:rPr lang="en-US" sz="2200" dirty="0"/>
              <a:t>HTML documents contain little formatting</a:t>
            </a:r>
          </a:p>
        </p:txBody>
      </p:sp>
    </p:spTree>
    <p:extLst>
      <p:ext uri="{BB962C8B-B14F-4D97-AF65-F5344CB8AC3E}">
        <p14:creationId xmlns:p14="http://schemas.microsoft.com/office/powerpoint/2010/main" val="1532484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Wingdings" pitchFamily="2" charset="2"/>
              <a:buNone/>
            </a:pPr>
            <a:r>
              <a:rPr lang="en-US" dirty="0"/>
              <a:t>function handleResponse() </a:t>
            </a:r>
          </a:p>
          <a:p>
            <a:pPr>
              <a:buFont typeface="Wingdings" pitchFamily="2" charset="2"/>
              <a:buNone/>
            </a:pPr>
            <a:r>
              <a:rPr lang="en-US" dirty="0"/>
              <a:t>{</a:t>
            </a:r>
          </a:p>
          <a:p>
            <a:pPr>
              <a:buFont typeface="Wingdings" pitchFamily="2" charset="2"/>
              <a:buNone/>
            </a:pPr>
            <a:r>
              <a:rPr lang="en-US" dirty="0"/>
              <a:t>if (request.readyState == 4 &amp;&amp; request. status == 200) {</a:t>
            </a:r>
          </a:p>
          <a:p>
            <a:pPr>
              <a:buFont typeface="Wingdings" pitchFamily="2" charset="2"/>
              <a:buNone/>
            </a:pPr>
            <a:r>
              <a:rPr lang="en-US" dirty="0"/>
              <a:t>alert(</a:t>
            </a:r>
            <a:r>
              <a:rPr lang="en-US" dirty="0" err="1"/>
              <a:t>request.responseText</a:t>
            </a:r>
            <a:r>
              <a:rPr lang="en-US" dirty="0"/>
              <a:t>);</a:t>
            </a:r>
          </a:p>
          <a:p>
            <a:pPr>
              <a:buFont typeface="Wingdings" pitchFamily="2" charset="2"/>
              <a:buNone/>
            </a:pPr>
            <a:r>
              <a:rPr lang="en-US" dirty="0"/>
              <a:t>}</a:t>
            </a:r>
          </a:p>
          <a:p>
            <a:pPr>
              <a:buFont typeface="Wingdings" pitchFamily="2" charset="2"/>
              <a:buNone/>
            </a:pPr>
            <a:r>
              <a:rPr lang="en-US" dirty="0"/>
              <a:t>}</a:t>
            </a:r>
          </a:p>
          <a:p>
            <a:endParaRPr lang="en-US" dirty="0"/>
          </a:p>
        </p:txBody>
      </p:sp>
      <p:sp>
        <p:nvSpPr>
          <p:cNvPr id="3" name="Title 2"/>
          <p:cNvSpPr>
            <a:spLocks noGrp="1"/>
          </p:cNvSpPr>
          <p:nvPr>
            <p:ph type="title"/>
          </p:nvPr>
        </p:nvSpPr>
        <p:spPr/>
        <p:txBody>
          <a:bodyPr/>
          <a:lstStyle/>
          <a:p>
            <a:r>
              <a:rPr lang="en-US" dirty="0"/>
              <a:t>Handling Response</a:t>
            </a:r>
          </a:p>
        </p:txBody>
      </p:sp>
    </p:spTree>
    <p:extLst>
      <p:ext uri="{BB962C8B-B14F-4D97-AF65-F5344CB8AC3E}">
        <p14:creationId xmlns:p14="http://schemas.microsoft.com/office/powerpoint/2010/main" val="133711144"/>
      </p:ext>
    </p:extLst>
  </p:cSld>
  <p:clrMapOvr>
    <a:masterClrMapping/>
  </p:clrMapOvr>
  <p:transition>
    <p:pull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5" name="Content Placeholder 4"/>
          <p:cNvSpPr>
            <a:spLocks noGrp="1"/>
          </p:cNvSpPr>
          <p:nvPr>
            <p:ph sz="half" idx="1"/>
          </p:nvPr>
        </p:nvSpPr>
        <p:spPr/>
        <p:txBody>
          <a:bodyPr/>
          <a:lstStyle/>
          <a:p>
            <a:r>
              <a:rPr lang="en-US" b="1" i="1" u="sng" dirty="0"/>
              <a:t>AJAX ready states</a:t>
            </a:r>
          </a:p>
          <a:p>
            <a:pPr>
              <a:buNone/>
            </a:pPr>
            <a:r>
              <a:rPr lang="en-US" dirty="0"/>
              <a:t>	0 - Uninitialized</a:t>
            </a:r>
          </a:p>
          <a:p>
            <a:pPr>
              <a:buNone/>
            </a:pPr>
            <a:r>
              <a:rPr lang="en-US" dirty="0"/>
              <a:t>	1 - Loading</a:t>
            </a:r>
          </a:p>
          <a:p>
            <a:pPr>
              <a:buNone/>
            </a:pPr>
            <a:r>
              <a:rPr lang="en-US" dirty="0"/>
              <a:t>	2 - Loaded</a:t>
            </a:r>
          </a:p>
          <a:p>
            <a:pPr>
              <a:buNone/>
            </a:pPr>
            <a:r>
              <a:rPr lang="en-US" dirty="0"/>
              <a:t>	3 - Processing</a:t>
            </a:r>
          </a:p>
          <a:p>
            <a:pPr>
              <a:buNone/>
            </a:pPr>
            <a:r>
              <a:rPr lang="en-US" dirty="0"/>
              <a:t>	4 - Request Finished	</a:t>
            </a:r>
          </a:p>
        </p:txBody>
      </p:sp>
      <p:sp>
        <p:nvSpPr>
          <p:cNvPr id="6" name="Content Placeholder 5"/>
          <p:cNvSpPr>
            <a:spLocks noGrp="1"/>
          </p:cNvSpPr>
          <p:nvPr>
            <p:ph sz="half" idx="2"/>
          </p:nvPr>
        </p:nvSpPr>
        <p:spPr/>
        <p:txBody>
          <a:bodyPr/>
          <a:lstStyle/>
          <a:p>
            <a:r>
              <a:rPr lang="en-US" b="1" i="1" u="sng" dirty="0"/>
              <a:t>AJAX status</a:t>
            </a:r>
          </a:p>
          <a:p>
            <a:pPr>
              <a:buNone/>
            </a:pPr>
            <a:r>
              <a:rPr lang="en-US" dirty="0"/>
              <a:t>	200 - ok</a:t>
            </a:r>
          </a:p>
          <a:p>
            <a:pPr>
              <a:buNone/>
            </a:pPr>
            <a:r>
              <a:rPr lang="en-US" dirty="0"/>
              <a:t>	404 – Page Not Found</a:t>
            </a:r>
          </a:p>
        </p:txBody>
      </p:sp>
    </p:spTree>
    <p:extLst>
      <p:ext uri="{BB962C8B-B14F-4D97-AF65-F5344CB8AC3E}">
        <p14:creationId xmlns:p14="http://schemas.microsoft.com/office/powerpoint/2010/main" val="10153024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p:cNvSpPr>
          <p:nvPr/>
        </p:nvSpPr>
        <p:spPr bwMode="auto">
          <a:xfrm>
            <a:off x="7138988" y="2022475"/>
            <a:ext cx="1511300"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nchor="ctr"/>
          <a:lstStyle>
            <a:lvl1pPr marL="39688">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1pPr>
            <a:lvl2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2pPr>
            <a:lvl3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3pPr>
            <a:lvl4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4pPr>
            <a:lvl5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5pPr>
            <a:lvl6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6pPr>
            <a:lvl7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7pPr>
            <a:lvl8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8pPr>
            <a:lvl9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9pPr>
          </a:lstStyle>
          <a:p>
            <a:pPr algn="ctr"/>
            <a:r>
              <a:rPr lang="en-US" altLang="en-US" sz="5000">
                <a:latin typeface="Calibri" charset="0"/>
                <a:ea typeface="Calibri" charset="0"/>
                <a:cs typeface="Calibri" charset="0"/>
                <a:sym typeface="Calibri" charset="0"/>
              </a:rPr>
              <a:t>THE</a:t>
            </a:r>
            <a:r>
              <a:rPr lang="en-US" altLang="en-US" sz="4400">
                <a:latin typeface="Calibri" charset="0"/>
                <a:ea typeface="Calibri" charset="0"/>
                <a:cs typeface="Calibri" charset="0"/>
                <a:sym typeface="Calibri" charset="0"/>
              </a:rPr>
              <a:t> </a:t>
            </a:r>
            <a:r>
              <a:rPr lang="en-US" altLang="en-US" sz="3800">
                <a:latin typeface="Calibri Bold" charset="0"/>
                <a:ea typeface="Calibri Bold" charset="0"/>
                <a:cs typeface="Calibri Bold" charset="0"/>
                <a:sym typeface="Calibri Bold" charset="0"/>
              </a:rPr>
              <a:t>GRID</a:t>
            </a:r>
          </a:p>
        </p:txBody>
      </p:sp>
      <p:pic>
        <p:nvPicPr>
          <p:cNvPr id="1229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301" y="1447800"/>
            <a:ext cx="5575300" cy="522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Lst>
        </p:spPr>
      </p:pic>
      <p:sp>
        <p:nvSpPr>
          <p:cNvPr id="4" name="Title 2"/>
          <p:cNvSpPr>
            <a:spLocks noGrp="1"/>
          </p:cNvSpPr>
          <p:nvPr>
            <p:ph type="title"/>
          </p:nvPr>
        </p:nvSpPr>
        <p:spPr>
          <a:xfrm>
            <a:off x="609600" y="304800"/>
            <a:ext cx="7772400" cy="990600"/>
          </a:xfrm>
        </p:spPr>
        <p:txBody>
          <a:bodyPr/>
          <a:lstStyle/>
          <a:p>
            <a:r>
              <a:rPr lang="en-US" dirty="0"/>
              <a:t>HTML5 Canvas</a:t>
            </a:r>
          </a:p>
        </p:txBody>
      </p:sp>
    </p:spTree>
    <p:extLst>
      <p:ext uri="{BB962C8B-B14F-4D97-AF65-F5344CB8AC3E}">
        <p14:creationId xmlns:p14="http://schemas.microsoft.com/office/powerpoint/2010/main" val="1810454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p:cNvSpPr>
          <p:nvPr/>
        </p:nvSpPr>
        <p:spPr bwMode="auto">
          <a:xfrm>
            <a:off x="457200" y="635000"/>
            <a:ext cx="82423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nchor="ctr"/>
          <a:lstStyle>
            <a:lvl1pPr marL="39688">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1pPr>
            <a:lvl2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2pPr>
            <a:lvl3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3pPr>
            <a:lvl4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4pPr>
            <a:lvl5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5pPr>
            <a:lvl6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6pPr>
            <a:lvl7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7pPr>
            <a:lvl8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8pPr>
            <a:lvl9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9pPr>
          </a:lstStyle>
          <a:p>
            <a:pPr algn="ctr"/>
            <a:r>
              <a:rPr lang="en-US" altLang="en-US" sz="4400">
                <a:latin typeface="Calibri" charset="0"/>
                <a:ea typeface="Calibri" charset="0"/>
                <a:cs typeface="Calibri" charset="0"/>
                <a:sym typeface="Calibri" charset="0"/>
              </a:rPr>
              <a:t>SET-UP </a:t>
            </a:r>
            <a:r>
              <a:rPr lang="en-US" altLang="en-US" sz="3800">
                <a:latin typeface="Calibri" charset="0"/>
                <a:ea typeface="Calibri" charset="0"/>
                <a:cs typeface="Calibri" charset="0"/>
                <a:sym typeface="Calibri" charset="0"/>
              </a:rPr>
              <a:t>FOR</a:t>
            </a:r>
            <a:r>
              <a:rPr lang="en-US" altLang="en-US" sz="4400">
                <a:latin typeface="Calibri" charset="0"/>
                <a:ea typeface="Calibri" charset="0"/>
                <a:cs typeface="Calibri" charset="0"/>
                <a:sym typeface="Calibri" charset="0"/>
              </a:rPr>
              <a:t> </a:t>
            </a:r>
            <a:r>
              <a:rPr lang="en-US" altLang="en-US" sz="4400">
                <a:latin typeface="Calibri Bold" charset="0"/>
                <a:ea typeface="Calibri Bold" charset="0"/>
                <a:cs typeface="Calibri Bold" charset="0"/>
                <a:sym typeface="Calibri Bold" charset="0"/>
              </a:rPr>
              <a:t>DRAWING</a:t>
            </a:r>
          </a:p>
        </p:txBody>
      </p:sp>
      <p:grpSp>
        <p:nvGrpSpPr>
          <p:cNvPr id="13316" name="Group 4"/>
          <p:cNvGrpSpPr>
            <a:grpSpLocks/>
          </p:cNvGrpSpPr>
          <p:nvPr/>
        </p:nvGrpSpPr>
        <p:grpSpPr bwMode="auto">
          <a:xfrm>
            <a:off x="1385888" y="2627313"/>
            <a:ext cx="6545262" cy="1357312"/>
            <a:chOff x="0" y="0"/>
            <a:chExt cx="4123" cy="855"/>
          </a:xfrm>
        </p:grpSpPr>
        <p:sp>
          <p:nvSpPr>
            <p:cNvPr id="13314" name="Rectangle 2"/>
            <p:cNvSpPr>
              <a:spLocks/>
            </p:cNvSpPr>
            <p:nvPr/>
          </p:nvSpPr>
          <p:spPr bwMode="auto">
            <a:xfrm>
              <a:off x="0" y="0"/>
              <a:ext cx="4123" cy="855"/>
            </a:xfrm>
            <a:prstGeom prst="rect">
              <a:avLst/>
            </a:prstGeom>
            <a:solidFill>
              <a:srgbClr val="213037"/>
            </a:solidFill>
            <a:ln>
              <a:noFill/>
            </a:ln>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endParaRPr lang="en-US"/>
            </a:p>
          </p:txBody>
        </p:sp>
        <p:sp>
          <p:nvSpPr>
            <p:cNvPr id="13315" name="Rectangle 3"/>
            <p:cNvSpPr>
              <a:spLocks/>
            </p:cNvSpPr>
            <p:nvPr/>
          </p:nvSpPr>
          <p:spPr bwMode="auto">
            <a:xfrm>
              <a:off x="0" y="0"/>
              <a:ext cx="4120" cy="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lvl1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5pPr>
              <a:lvl6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6pPr>
              <a:lvl7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7pPr>
              <a:lvl8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8pPr>
              <a:lvl9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9pPr>
            </a:lstStyle>
            <a:p>
              <a:pPr>
                <a:spcBef>
                  <a:spcPts val="2250"/>
                </a:spcBef>
              </a:pPr>
              <a:r>
                <a:rPr lang="en-US" altLang="en-US" sz="1500">
                  <a:solidFill>
                    <a:srgbClr val="FFFFFF"/>
                  </a:solidFill>
                  <a:latin typeface="Monaco" charset="0"/>
                  <a:ea typeface="Monaco" charset="0"/>
                  <a:cs typeface="Monaco" charset="0"/>
                  <a:sym typeface="Monaco" charset="0"/>
                </a:rPr>
                <a:t>var mycanvas = document.getElementById("the_canvas");</a:t>
              </a:r>
            </a:p>
            <a:p>
              <a:pPr>
                <a:spcBef>
                  <a:spcPts val="2250"/>
                </a:spcBef>
              </a:pPr>
              <a:r>
                <a:rPr lang="en-US" altLang="en-US" sz="1500">
                  <a:solidFill>
                    <a:srgbClr val="FFFFFF"/>
                  </a:solidFill>
                  <a:latin typeface="Monaco" charset="0"/>
                  <a:ea typeface="Monaco" charset="0"/>
                  <a:cs typeface="Monaco" charset="0"/>
                  <a:sym typeface="Monaco" charset="0"/>
                </a:rPr>
                <a:t>var context = mycanvas.getContext("2d");</a:t>
              </a:r>
            </a:p>
          </p:txBody>
        </p:sp>
      </p:grpSp>
      <p:grpSp>
        <p:nvGrpSpPr>
          <p:cNvPr id="13319" name="Group 7"/>
          <p:cNvGrpSpPr>
            <a:grpSpLocks/>
          </p:cNvGrpSpPr>
          <p:nvPr/>
        </p:nvGrpSpPr>
        <p:grpSpPr bwMode="auto">
          <a:xfrm>
            <a:off x="5788025" y="1536700"/>
            <a:ext cx="2146300" cy="1125538"/>
            <a:chOff x="0" y="0"/>
            <a:chExt cx="1352" cy="709"/>
          </a:xfrm>
        </p:grpSpPr>
        <p:sp>
          <p:nvSpPr>
            <p:cNvPr id="13317" name="AutoShape 5"/>
            <p:cNvSpPr>
              <a:spLocks/>
            </p:cNvSpPr>
            <p:nvPr/>
          </p:nvSpPr>
          <p:spPr bwMode="auto">
            <a:xfrm>
              <a:off x="0" y="0"/>
              <a:ext cx="1350" cy="709"/>
            </a:xfrm>
            <a:custGeom>
              <a:avLst/>
              <a:gdLst/>
              <a:ahLst/>
              <a:cxnLst/>
              <a:rect l="0" t="0" r="r" b="b"/>
              <a:pathLst>
                <a:path w="21600" h="21600">
                  <a:moveTo>
                    <a:pt x="1800" y="0"/>
                  </a:moveTo>
                  <a:cubicBezTo>
                    <a:pt x="806" y="0"/>
                    <a:pt x="0" y="1535"/>
                    <a:pt x="0" y="3429"/>
                  </a:cubicBezTo>
                  <a:lnTo>
                    <a:pt x="0" y="11829"/>
                  </a:lnTo>
                  <a:cubicBezTo>
                    <a:pt x="0" y="13722"/>
                    <a:pt x="806" y="15257"/>
                    <a:pt x="1800" y="15257"/>
                  </a:cubicBezTo>
                  <a:lnTo>
                    <a:pt x="10080" y="15257"/>
                  </a:lnTo>
                  <a:lnTo>
                    <a:pt x="10980" y="21600"/>
                  </a:lnTo>
                  <a:lnTo>
                    <a:pt x="11880" y="15257"/>
                  </a:lnTo>
                  <a:lnTo>
                    <a:pt x="19800" y="15257"/>
                  </a:lnTo>
                  <a:cubicBezTo>
                    <a:pt x="20794" y="15257"/>
                    <a:pt x="21600" y="13722"/>
                    <a:pt x="21600" y="11829"/>
                  </a:cubicBezTo>
                  <a:lnTo>
                    <a:pt x="21600" y="3429"/>
                  </a:lnTo>
                  <a:cubicBezTo>
                    <a:pt x="21600" y="1535"/>
                    <a:pt x="20794" y="0"/>
                    <a:pt x="19800" y="0"/>
                  </a:cubicBezTo>
                  <a:lnTo>
                    <a:pt x="1800" y="0"/>
                  </a:lnTo>
                  <a:close/>
                  <a:moveTo>
                    <a:pt x="1800" y="0"/>
                  </a:moveTo>
                </a:path>
              </a:pathLst>
            </a:custGeom>
            <a:solidFill>
              <a:srgbClr val="89B6D2"/>
            </a:solidFill>
            <a:ln>
              <a:noFill/>
            </a:ln>
            <a:effectLst>
              <a:outerShdw blurRad="63500" dist="76199" dir="2700000" algn="ctr" rotWithShape="0">
                <a:schemeClr val="bg2">
                  <a:alpha val="75014"/>
                </a:schemeClr>
              </a:outerShdw>
            </a:effectLst>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endParaRPr lang="en-US"/>
            </a:p>
          </p:txBody>
        </p:sp>
        <p:sp>
          <p:nvSpPr>
            <p:cNvPr id="13318" name="Rectangle 6"/>
            <p:cNvSpPr>
              <a:spLocks/>
            </p:cNvSpPr>
            <p:nvPr/>
          </p:nvSpPr>
          <p:spPr bwMode="auto">
            <a:xfrm>
              <a:off x="0" y="94"/>
              <a:ext cx="135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5pPr>
              <a:lvl6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6pPr>
              <a:lvl7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7pPr>
              <a:lvl8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8pPr>
              <a:lvl9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9pPr>
            </a:lstStyle>
            <a:p>
              <a:pPr algn="ctr"/>
              <a:r>
                <a:rPr lang="en-US" altLang="en-US" sz="1700">
                  <a:solidFill>
                    <a:srgbClr val="121212"/>
                  </a:solidFill>
                  <a:latin typeface="Arial Bold" charset="0"/>
                  <a:ea typeface="Arial Bold" charset="0"/>
                  <a:cs typeface="Arial Bold" charset="0"/>
                  <a:sym typeface="Arial Bold" charset="0"/>
                </a:rPr>
                <a:t>grab the canvas element</a:t>
              </a:r>
            </a:p>
          </p:txBody>
        </p:sp>
      </p:grpSp>
      <p:grpSp>
        <p:nvGrpSpPr>
          <p:cNvPr id="13322" name="Group 10"/>
          <p:cNvGrpSpPr>
            <a:grpSpLocks/>
          </p:cNvGrpSpPr>
          <p:nvPr/>
        </p:nvGrpSpPr>
        <p:grpSpPr bwMode="auto">
          <a:xfrm>
            <a:off x="1528763" y="3430588"/>
            <a:ext cx="2146300" cy="1160462"/>
            <a:chOff x="0" y="0"/>
            <a:chExt cx="1352" cy="730"/>
          </a:xfrm>
        </p:grpSpPr>
        <p:sp>
          <p:nvSpPr>
            <p:cNvPr id="13320" name="AutoShape 8"/>
            <p:cNvSpPr>
              <a:spLocks/>
            </p:cNvSpPr>
            <p:nvPr/>
          </p:nvSpPr>
          <p:spPr bwMode="auto">
            <a:xfrm>
              <a:off x="0" y="0"/>
              <a:ext cx="1350" cy="730"/>
            </a:xfrm>
            <a:custGeom>
              <a:avLst/>
              <a:gdLst/>
              <a:ahLst/>
              <a:cxnLst/>
              <a:rect l="0" t="0" r="r" b="b"/>
              <a:pathLst>
                <a:path w="21600" h="21600">
                  <a:moveTo>
                    <a:pt x="10710" y="0"/>
                  </a:moveTo>
                  <a:lnTo>
                    <a:pt x="9810" y="6812"/>
                  </a:lnTo>
                  <a:lnTo>
                    <a:pt x="1800" y="6812"/>
                  </a:lnTo>
                  <a:cubicBezTo>
                    <a:pt x="806" y="6812"/>
                    <a:pt x="0" y="8300"/>
                    <a:pt x="0" y="10135"/>
                  </a:cubicBezTo>
                  <a:lnTo>
                    <a:pt x="0" y="18277"/>
                  </a:lnTo>
                  <a:cubicBezTo>
                    <a:pt x="0" y="20112"/>
                    <a:pt x="806" y="21600"/>
                    <a:pt x="1800" y="21600"/>
                  </a:cubicBezTo>
                  <a:lnTo>
                    <a:pt x="19800" y="21600"/>
                  </a:lnTo>
                  <a:cubicBezTo>
                    <a:pt x="20794" y="21600"/>
                    <a:pt x="21600" y="20112"/>
                    <a:pt x="21600" y="18277"/>
                  </a:cubicBezTo>
                  <a:lnTo>
                    <a:pt x="21600" y="10135"/>
                  </a:lnTo>
                  <a:cubicBezTo>
                    <a:pt x="21600" y="8300"/>
                    <a:pt x="20794" y="6812"/>
                    <a:pt x="19800" y="6812"/>
                  </a:cubicBezTo>
                  <a:lnTo>
                    <a:pt x="11610" y="6812"/>
                  </a:lnTo>
                  <a:lnTo>
                    <a:pt x="10710" y="0"/>
                  </a:lnTo>
                  <a:close/>
                  <a:moveTo>
                    <a:pt x="10710" y="0"/>
                  </a:moveTo>
                </a:path>
              </a:pathLst>
            </a:custGeom>
            <a:solidFill>
              <a:srgbClr val="89B6D2"/>
            </a:solidFill>
            <a:ln>
              <a:noFill/>
            </a:ln>
            <a:effectLst>
              <a:outerShdw blurRad="63500" dist="76199" dir="2700000" algn="ctr" rotWithShape="0">
                <a:schemeClr val="bg2">
                  <a:alpha val="75014"/>
                </a:schemeClr>
              </a:outerShdw>
            </a:effectLst>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endParaRPr lang="en-US"/>
            </a:p>
          </p:txBody>
        </p:sp>
        <p:sp>
          <p:nvSpPr>
            <p:cNvPr id="13321" name="Rectangle 9"/>
            <p:cNvSpPr>
              <a:spLocks/>
            </p:cNvSpPr>
            <p:nvPr/>
          </p:nvSpPr>
          <p:spPr bwMode="auto">
            <a:xfrm>
              <a:off x="0" y="404"/>
              <a:ext cx="135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5pPr>
              <a:lvl6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6pPr>
              <a:lvl7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7pPr>
              <a:lvl8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8pPr>
              <a:lvl9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9pPr>
            </a:lstStyle>
            <a:p>
              <a:pPr algn="ctr"/>
              <a:r>
                <a:rPr lang="en-US" altLang="en-US" sz="1700">
                  <a:solidFill>
                    <a:srgbClr val="121212"/>
                  </a:solidFill>
                  <a:latin typeface="Arial Bold" charset="0"/>
                  <a:ea typeface="Arial Bold" charset="0"/>
                  <a:cs typeface="Arial Bold" charset="0"/>
                  <a:sym typeface="Arial Bold" charset="0"/>
                </a:rPr>
                <a:t>set up a 2D context</a:t>
              </a:r>
            </a:p>
          </p:txBody>
        </p:sp>
      </p:grpSp>
    </p:spTree>
    <p:extLst>
      <p:ext uri="{BB962C8B-B14F-4D97-AF65-F5344CB8AC3E}">
        <p14:creationId xmlns:p14="http://schemas.microsoft.com/office/powerpoint/2010/main" val="6062811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8263" y="3017838"/>
            <a:ext cx="3929062"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Lst>
        </p:spPr>
      </p:pic>
      <p:sp>
        <p:nvSpPr>
          <p:cNvPr id="15362" name="Rectangle 2"/>
          <p:cNvSpPr>
            <a:spLocks/>
          </p:cNvSpPr>
          <p:nvPr/>
        </p:nvSpPr>
        <p:spPr bwMode="auto">
          <a:xfrm>
            <a:off x="457200" y="590550"/>
            <a:ext cx="82423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nchor="ctr"/>
          <a:lstStyle>
            <a:lvl1pPr marL="39688">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1pPr>
            <a:lvl2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2pPr>
            <a:lvl3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3pPr>
            <a:lvl4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4pPr>
            <a:lvl5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5pPr>
            <a:lvl6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6pPr>
            <a:lvl7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7pPr>
            <a:lvl8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8pPr>
            <a:lvl9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9pPr>
          </a:lstStyle>
          <a:p>
            <a:pPr algn="ctr"/>
            <a:r>
              <a:rPr lang="en-US" altLang="en-US" sz="4400">
                <a:latin typeface="Calibri Bold" charset="0"/>
                <a:ea typeface="Calibri Bold" charset="0"/>
                <a:cs typeface="Calibri Bold" charset="0"/>
                <a:sym typeface="Calibri Bold" charset="0"/>
              </a:rPr>
              <a:t>DRAWING</a:t>
            </a:r>
            <a:r>
              <a:rPr lang="en-US" altLang="en-US" sz="4400">
                <a:latin typeface="Calibri" charset="0"/>
                <a:ea typeface="Calibri" charset="0"/>
                <a:cs typeface="Calibri" charset="0"/>
                <a:sym typeface="Calibri" charset="0"/>
              </a:rPr>
              <a:t> </a:t>
            </a:r>
            <a:r>
              <a:rPr lang="en-US" altLang="en-US" sz="4400">
                <a:solidFill>
                  <a:srgbClr val="68DC07"/>
                </a:solidFill>
                <a:latin typeface="Calibri" charset="0"/>
                <a:ea typeface="Calibri" charset="0"/>
                <a:cs typeface="Calibri" charset="0"/>
                <a:sym typeface="Calibri" charset="0"/>
              </a:rPr>
              <a:t>A</a:t>
            </a:r>
            <a:r>
              <a:rPr lang="en-US" altLang="en-US" sz="4400">
                <a:latin typeface="Calibri" charset="0"/>
                <a:ea typeface="Calibri" charset="0"/>
                <a:cs typeface="Calibri" charset="0"/>
                <a:sym typeface="Calibri" charset="0"/>
              </a:rPr>
              <a:t> </a:t>
            </a:r>
            <a:r>
              <a:rPr lang="en-US" altLang="en-US" sz="5000">
                <a:latin typeface="Calibri" charset="0"/>
                <a:ea typeface="Calibri" charset="0"/>
                <a:cs typeface="Calibri" charset="0"/>
                <a:sym typeface="Calibri" charset="0"/>
              </a:rPr>
              <a:t>RECTANGLE</a:t>
            </a:r>
          </a:p>
        </p:txBody>
      </p:sp>
      <p:grpSp>
        <p:nvGrpSpPr>
          <p:cNvPr id="15365" name="Group 5"/>
          <p:cNvGrpSpPr>
            <a:grpSpLocks/>
          </p:cNvGrpSpPr>
          <p:nvPr/>
        </p:nvGrpSpPr>
        <p:grpSpPr bwMode="auto">
          <a:xfrm>
            <a:off x="1160463" y="1866900"/>
            <a:ext cx="6823075" cy="1160463"/>
            <a:chOff x="0" y="0"/>
            <a:chExt cx="4298" cy="731"/>
          </a:xfrm>
        </p:grpSpPr>
        <p:sp>
          <p:nvSpPr>
            <p:cNvPr id="15363" name="Rectangle 3"/>
            <p:cNvSpPr>
              <a:spLocks/>
            </p:cNvSpPr>
            <p:nvPr/>
          </p:nvSpPr>
          <p:spPr bwMode="auto">
            <a:xfrm>
              <a:off x="0" y="0"/>
              <a:ext cx="4298" cy="731"/>
            </a:xfrm>
            <a:prstGeom prst="rect">
              <a:avLst/>
            </a:prstGeom>
            <a:solidFill>
              <a:srgbClr val="213037"/>
            </a:solidFill>
            <a:ln w="25560" cap="flat">
              <a:solidFill>
                <a:schemeClr val="tx1"/>
              </a:solidFill>
              <a:prstDash val="solid"/>
              <a:miter lim="800000"/>
              <a:headEnd type="none" w="med" len="med"/>
              <a:tailEnd type="none" w="med" len="med"/>
            </a:ln>
          </p:spPr>
          <p:txBody>
            <a:bodyPr lIns="0" tIns="0" rIns="0" bIns="0"/>
            <a:lstStyle/>
            <a:p>
              <a:endParaRPr lang="en-US"/>
            </a:p>
          </p:txBody>
        </p:sp>
        <p:sp>
          <p:nvSpPr>
            <p:cNvPr id="15364" name="Rectangle 4"/>
            <p:cNvSpPr>
              <a:spLocks/>
            </p:cNvSpPr>
            <p:nvPr/>
          </p:nvSpPr>
          <p:spPr bwMode="auto">
            <a:xfrm>
              <a:off x="113" y="79"/>
              <a:ext cx="4128"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lvl1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5pPr>
              <a:lvl6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6pPr>
              <a:lvl7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7pPr>
              <a:lvl8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8pPr>
              <a:lvl9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9pPr>
            </a:lstStyle>
            <a:p>
              <a:pPr>
                <a:spcBef>
                  <a:spcPts val="2250"/>
                </a:spcBef>
              </a:pPr>
              <a:r>
                <a:rPr lang="en-US" altLang="en-US" sz="1500">
                  <a:solidFill>
                    <a:srgbClr val="FFFFFF"/>
                  </a:solidFill>
                  <a:latin typeface="Monaco" charset="0"/>
                  <a:ea typeface="Monaco" charset="0"/>
                  <a:cs typeface="Monaco" charset="0"/>
                  <a:sym typeface="Monaco" charset="0"/>
                </a:rPr>
                <a:t>context.fillStyle = "rgba(0, 204, 204, 1)";</a:t>
              </a:r>
            </a:p>
            <a:p>
              <a:pPr>
                <a:spcBef>
                  <a:spcPts val="1688"/>
                </a:spcBef>
              </a:pPr>
              <a:r>
                <a:rPr lang="en-US" altLang="en-US" sz="1500">
                  <a:solidFill>
                    <a:srgbClr val="FFFFFF"/>
                  </a:solidFill>
                  <a:latin typeface="Monaco" charset="0"/>
                  <a:ea typeface="Monaco" charset="0"/>
                  <a:cs typeface="Monaco" charset="0"/>
                  <a:sym typeface="Monaco" charset="0"/>
                </a:rPr>
                <a:t>context.fillRect(40,50,110,70);</a:t>
              </a:r>
            </a:p>
          </p:txBody>
        </p:sp>
      </p:grpSp>
    </p:spTree>
    <p:extLst>
      <p:ext uri="{BB962C8B-B14F-4D97-AF65-F5344CB8AC3E}">
        <p14:creationId xmlns:p14="http://schemas.microsoft.com/office/powerpoint/2010/main" val="6558935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l="10678" t="10114" r="7727" b="33174"/>
          <a:stretch>
            <a:fillRect/>
          </a:stretch>
        </p:blipFill>
        <p:spPr bwMode="auto">
          <a:xfrm>
            <a:off x="2963863" y="4010025"/>
            <a:ext cx="3206750" cy="215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Lst>
        </p:spPr>
      </p:pic>
      <p:sp>
        <p:nvSpPr>
          <p:cNvPr id="16386" name="Rectangle 2"/>
          <p:cNvSpPr>
            <a:spLocks/>
          </p:cNvSpPr>
          <p:nvPr/>
        </p:nvSpPr>
        <p:spPr bwMode="auto">
          <a:xfrm>
            <a:off x="457200" y="635000"/>
            <a:ext cx="82423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nchor="ctr"/>
          <a:lstStyle>
            <a:lvl1pPr marL="39688">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1pPr>
            <a:lvl2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2pPr>
            <a:lvl3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3pPr>
            <a:lvl4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4pPr>
            <a:lvl5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5pPr>
            <a:lvl6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6pPr>
            <a:lvl7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7pPr>
            <a:lvl8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8pPr>
            <a:lvl9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9pPr>
          </a:lstStyle>
          <a:p>
            <a:pPr algn="ctr"/>
            <a:r>
              <a:rPr lang="en-US" altLang="en-US" sz="4400">
                <a:latin typeface="Calibri Bold" charset="0"/>
                <a:ea typeface="Calibri Bold" charset="0"/>
                <a:cs typeface="Calibri Bold" charset="0"/>
                <a:sym typeface="Calibri Bold" charset="0"/>
              </a:rPr>
              <a:t>DRAWING</a:t>
            </a:r>
            <a:r>
              <a:rPr lang="en-US" altLang="en-US" sz="4400">
                <a:latin typeface="Calibri" charset="0"/>
                <a:ea typeface="Calibri" charset="0"/>
                <a:cs typeface="Calibri" charset="0"/>
                <a:sym typeface="Calibri" charset="0"/>
              </a:rPr>
              <a:t> LINES</a:t>
            </a:r>
          </a:p>
        </p:txBody>
      </p:sp>
      <p:sp>
        <p:nvSpPr>
          <p:cNvPr id="16387" name="Oval 3"/>
          <p:cNvSpPr>
            <a:spLocks/>
          </p:cNvSpPr>
          <p:nvPr/>
        </p:nvSpPr>
        <p:spPr bwMode="auto">
          <a:xfrm>
            <a:off x="3705225" y="4633913"/>
            <a:ext cx="196850" cy="196850"/>
          </a:xfrm>
          <a:prstGeom prst="ellipse">
            <a:avLst/>
          </a:prstGeom>
          <a:solidFill>
            <a:srgbClr val="FF0802"/>
          </a:solidFill>
          <a:ln>
            <a:noFill/>
          </a:ln>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endParaRPr lang="en-US"/>
          </a:p>
        </p:txBody>
      </p:sp>
      <p:sp>
        <p:nvSpPr>
          <p:cNvPr id="16388" name="Oval 4"/>
          <p:cNvSpPr>
            <a:spLocks/>
          </p:cNvSpPr>
          <p:nvPr/>
        </p:nvSpPr>
        <p:spPr bwMode="auto">
          <a:xfrm>
            <a:off x="5205413" y="5303838"/>
            <a:ext cx="196850" cy="196850"/>
          </a:xfrm>
          <a:prstGeom prst="ellipse">
            <a:avLst/>
          </a:prstGeom>
          <a:solidFill>
            <a:srgbClr val="FF0802"/>
          </a:solidFill>
          <a:ln>
            <a:noFill/>
          </a:ln>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endParaRPr lang="en-US"/>
          </a:p>
        </p:txBody>
      </p:sp>
      <p:grpSp>
        <p:nvGrpSpPr>
          <p:cNvPr id="16391" name="Group 7"/>
          <p:cNvGrpSpPr>
            <a:grpSpLocks/>
          </p:cNvGrpSpPr>
          <p:nvPr/>
        </p:nvGrpSpPr>
        <p:grpSpPr bwMode="auto">
          <a:xfrm>
            <a:off x="1044575" y="4392613"/>
            <a:ext cx="2589213" cy="679450"/>
            <a:chOff x="0" y="0"/>
            <a:chExt cx="1631" cy="428"/>
          </a:xfrm>
        </p:grpSpPr>
        <p:sp>
          <p:nvSpPr>
            <p:cNvPr id="16389" name="AutoShape 5"/>
            <p:cNvSpPr>
              <a:spLocks/>
            </p:cNvSpPr>
            <p:nvPr/>
          </p:nvSpPr>
          <p:spPr bwMode="auto">
            <a:xfrm>
              <a:off x="0" y="0"/>
              <a:ext cx="1631" cy="428"/>
            </a:xfrm>
            <a:custGeom>
              <a:avLst/>
              <a:gdLst/>
              <a:ahLst/>
              <a:cxnLst/>
              <a:rect l="0" t="0" r="r" b="b"/>
              <a:pathLst>
                <a:path w="21600" h="21600">
                  <a:moveTo>
                    <a:pt x="1490" y="0"/>
                  </a:moveTo>
                  <a:cubicBezTo>
                    <a:pt x="667" y="0"/>
                    <a:pt x="0" y="2545"/>
                    <a:pt x="0" y="5684"/>
                  </a:cubicBezTo>
                  <a:lnTo>
                    <a:pt x="0" y="15916"/>
                  </a:lnTo>
                  <a:cubicBezTo>
                    <a:pt x="0" y="19055"/>
                    <a:pt x="667" y="21600"/>
                    <a:pt x="1490" y="21600"/>
                  </a:cubicBezTo>
                  <a:lnTo>
                    <a:pt x="16386" y="21600"/>
                  </a:lnTo>
                  <a:cubicBezTo>
                    <a:pt x="17209" y="21600"/>
                    <a:pt x="17876" y="19055"/>
                    <a:pt x="17876" y="15916"/>
                  </a:cubicBezTo>
                  <a:lnTo>
                    <a:pt x="17876" y="15063"/>
                  </a:lnTo>
                  <a:lnTo>
                    <a:pt x="21600" y="12221"/>
                  </a:lnTo>
                  <a:lnTo>
                    <a:pt x="17876" y="9379"/>
                  </a:lnTo>
                  <a:lnTo>
                    <a:pt x="17876" y="5684"/>
                  </a:lnTo>
                  <a:cubicBezTo>
                    <a:pt x="17876" y="2545"/>
                    <a:pt x="17209" y="0"/>
                    <a:pt x="16386" y="0"/>
                  </a:cubicBezTo>
                  <a:lnTo>
                    <a:pt x="1490" y="0"/>
                  </a:lnTo>
                  <a:close/>
                  <a:moveTo>
                    <a:pt x="1490" y="0"/>
                  </a:moveTo>
                </a:path>
              </a:pathLst>
            </a:custGeom>
            <a:solidFill>
              <a:srgbClr val="89B6D2"/>
            </a:solidFill>
            <a:ln>
              <a:noFill/>
            </a:ln>
            <a:effectLst>
              <a:outerShdw blurRad="63500" dist="76199" dir="2700000" algn="ctr" rotWithShape="0">
                <a:schemeClr val="bg2">
                  <a:alpha val="75014"/>
                </a:schemeClr>
              </a:outerShdw>
            </a:effectLst>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endParaRPr lang="en-US"/>
            </a:p>
          </p:txBody>
        </p:sp>
        <p:sp>
          <p:nvSpPr>
            <p:cNvPr id="16390" name="Rectangle 6"/>
            <p:cNvSpPr>
              <a:spLocks/>
            </p:cNvSpPr>
            <p:nvPr/>
          </p:nvSpPr>
          <p:spPr bwMode="auto">
            <a:xfrm>
              <a:off x="0" y="146"/>
              <a:ext cx="135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5pPr>
              <a:lvl6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6pPr>
              <a:lvl7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7pPr>
              <a:lvl8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8pPr>
              <a:lvl9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9pPr>
            </a:lstStyle>
            <a:p>
              <a:pPr algn="ctr"/>
              <a:r>
                <a:rPr lang="en-US" altLang="en-US" sz="1600">
                  <a:solidFill>
                    <a:srgbClr val="121212"/>
                  </a:solidFill>
                  <a:latin typeface="Arial Bold" charset="0"/>
                  <a:ea typeface="Arial Bold" charset="0"/>
                  <a:cs typeface="Arial Bold" charset="0"/>
                  <a:sym typeface="Arial Bold" charset="0"/>
                </a:rPr>
                <a:t>1. Set start position</a:t>
              </a:r>
            </a:p>
          </p:txBody>
        </p:sp>
      </p:grpSp>
      <p:grpSp>
        <p:nvGrpSpPr>
          <p:cNvPr id="16394" name="Group 10"/>
          <p:cNvGrpSpPr>
            <a:grpSpLocks/>
          </p:cNvGrpSpPr>
          <p:nvPr/>
        </p:nvGrpSpPr>
        <p:grpSpPr bwMode="auto">
          <a:xfrm>
            <a:off x="2840038" y="5553075"/>
            <a:ext cx="2338387" cy="715963"/>
            <a:chOff x="0" y="0"/>
            <a:chExt cx="1473" cy="450"/>
          </a:xfrm>
        </p:grpSpPr>
        <p:sp>
          <p:nvSpPr>
            <p:cNvPr id="16392" name="AutoShape 8"/>
            <p:cNvSpPr>
              <a:spLocks/>
            </p:cNvSpPr>
            <p:nvPr/>
          </p:nvSpPr>
          <p:spPr bwMode="auto">
            <a:xfrm>
              <a:off x="0" y="0"/>
              <a:ext cx="1473" cy="450"/>
            </a:xfrm>
            <a:custGeom>
              <a:avLst/>
              <a:gdLst/>
              <a:ahLst/>
              <a:cxnLst/>
              <a:rect l="0" t="0" r="r" b="b"/>
              <a:pathLst>
                <a:path w="21600" h="21600">
                  <a:moveTo>
                    <a:pt x="21600" y="0"/>
                  </a:moveTo>
                  <a:lnTo>
                    <a:pt x="18856" y="1637"/>
                  </a:lnTo>
                  <a:cubicBezTo>
                    <a:pt x="18638" y="1289"/>
                    <a:pt x="18396" y="1080"/>
                    <a:pt x="18137" y="1080"/>
                  </a:cubicBezTo>
                  <a:lnTo>
                    <a:pt x="1649" y="1080"/>
                  </a:lnTo>
                  <a:cubicBezTo>
                    <a:pt x="738" y="1080"/>
                    <a:pt x="0" y="3498"/>
                    <a:pt x="0" y="6480"/>
                  </a:cubicBezTo>
                  <a:lnTo>
                    <a:pt x="0" y="16200"/>
                  </a:lnTo>
                  <a:cubicBezTo>
                    <a:pt x="0" y="19182"/>
                    <a:pt x="738" y="21600"/>
                    <a:pt x="1649" y="21600"/>
                  </a:cubicBezTo>
                  <a:lnTo>
                    <a:pt x="18137" y="21600"/>
                  </a:lnTo>
                  <a:cubicBezTo>
                    <a:pt x="19048" y="21600"/>
                    <a:pt x="19786" y="19182"/>
                    <a:pt x="19786" y="16200"/>
                  </a:cubicBezTo>
                  <a:lnTo>
                    <a:pt x="19786" y="6877"/>
                  </a:lnTo>
                  <a:lnTo>
                    <a:pt x="21600" y="0"/>
                  </a:lnTo>
                  <a:close/>
                  <a:moveTo>
                    <a:pt x="21600" y="0"/>
                  </a:moveTo>
                </a:path>
              </a:pathLst>
            </a:custGeom>
            <a:solidFill>
              <a:srgbClr val="89B6D2"/>
            </a:solidFill>
            <a:ln>
              <a:noFill/>
            </a:ln>
            <a:effectLst>
              <a:outerShdw blurRad="63500" dist="76199" dir="2700000" algn="ctr" rotWithShape="0">
                <a:schemeClr val="bg2">
                  <a:alpha val="75014"/>
                </a:schemeClr>
              </a:outerShdw>
            </a:effectLst>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endParaRPr lang="en-US"/>
            </a:p>
          </p:txBody>
        </p:sp>
        <p:sp>
          <p:nvSpPr>
            <p:cNvPr id="16393" name="Rectangle 9"/>
            <p:cNvSpPr>
              <a:spLocks/>
            </p:cNvSpPr>
            <p:nvPr/>
          </p:nvSpPr>
          <p:spPr bwMode="auto">
            <a:xfrm>
              <a:off x="0" y="168"/>
              <a:ext cx="135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5pPr>
              <a:lvl6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6pPr>
              <a:lvl7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7pPr>
              <a:lvl8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8pPr>
              <a:lvl9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9pPr>
            </a:lstStyle>
            <a:p>
              <a:pPr algn="ctr"/>
              <a:r>
                <a:rPr lang="en-US" altLang="en-US" sz="1600">
                  <a:solidFill>
                    <a:srgbClr val="121212"/>
                  </a:solidFill>
                  <a:latin typeface="Arial Bold" charset="0"/>
                  <a:ea typeface="Arial Bold" charset="0"/>
                  <a:cs typeface="Arial Bold" charset="0"/>
                  <a:sym typeface="Arial Bold" charset="0"/>
                </a:rPr>
                <a:t>2. Set end position</a:t>
              </a:r>
            </a:p>
          </p:txBody>
        </p:sp>
      </p:grpSp>
      <p:sp>
        <p:nvSpPr>
          <p:cNvPr id="16395" name="Line 11"/>
          <p:cNvSpPr>
            <a:spLocks noChangeShapeType="1"/>
          </p:cNvSpPr>
          <p:nvPr/>
        </p:nvSpPr>
        <p:spPr bwMode="auto">
          <a:xfrm>
            <a:off x="3803650" y="4741863"/>
            <a:ext cx="1500188" cy="660400"/>
          </a:xfrm>
          <a:prstGeom prst="line">
            <a:avLst/>
          </a:prstGeom>
          <a:noFill/>
          <a:ln w="3816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6398" name="Group 14"/>
          <p:cNvGrpSpPr>
            <a:grpSpLocks/>
          </p:cNvGrpSpPr>
          <p:nvPr/>
        </p:nvGrpSpPr>
        <p:grpSpPr bwMode="auto">
          <a:xfrm>
            <a:off x="4794250" y="4249738"/>
            <a:ext cx="2700338" cy="839787"/>
            <a:chOff x="0" y="0"/>
            <a:chExt cx="1700" cy="529"/>
          </a:xfrm>
        </p:grpSpPr>
        <p:sp>
          <p:nvSpPr>
            <p:cNvPr id="16396" name="AutoShape 12"/>
            <p:cNvSpPr>
              <a:spLocks/>
            </p:cNvSpPr>
            <p:nvPr/>
          </p:nvSpPr>
          <p:spPr bwMode="auto">
            <a:xfrm>
              <a:off x="0" y="0"/>
              <a:ext cx="1698" cy="529"/>
            </a:xfrm>
            <a:custGeom>
              <a:avLst/>
              <a:gdLst/>
              <a:ahLst/>
              <a:cxnLst/>
              <a:rect l="0" t="0" r="r" b="b"/>
              <a:pathLst>
                <a:path w="21600" h="21600">
                  <a:moveTo>
                    <a:pt x="5865" y="0"/>
                  </a:moveTo>
                  <a:cubicBezTo>
                    <a:pt x="5075" y="0"/>
                    <a:pt x="4434" y="2058"/>
                    <a:pt x="4434" y="4596"/>
                  </a:cubicBezTo>
                  <a:lnTo>
                    <a:pt x="4434" y="12365"/>
                  </a:lnTo>
                  <a:lnTo>
                    <a:pt x="0" y="21600"/>
                  </a:lnTo>
                  <a:lnTo>
                    <a:pt x="5069" y="16688"/>
                  </a:lnTo>
                  <a:cubicBezTo>
                    <a:pt x="5297" y="17178"/>
                    <a:pt x="5570" y="17464"/>
                    <a:pt x="5865" y="17464"/>
                  </a:cubicBezTo>
                  <a:lnTo>
                    <a:pt x="20170" y="17464"/>
                  </a:lnTo>
                  <a:cubicBezTo>
                    <a:pt x="20960" y="17464"/>
                    <a:pt x="21600" y="15406"/>
                    <a:pt x="21600" y="12868"/>
                  </a:cubicBezTo>
                  <a:lnTo>
                    <a:pt x="21600" y="4596"/>
                  </a:lnTo>
                  <a:cubicBezTo>
                    <a:pt x="21600" y="2058"/>
                    <a:pt x="20960" y="0"/>
                    <a:pt x="20170" y="0"/>
                  </a:cubicBezTo>
                  <a:lnTo>
                    <a:pt x="5865" y="0"/>
                  </a:lnTo>
                  <a:close/>
                  <a:moveTo>
                    <a:pt x="5865" y="0"/>
                  </a:moveTo>
                </a:path>
              </a:pathLst>
            </a:custGeom>
            <a:solidFill>
              <a:srgbClr val="89B6D2"/>
            </a:solidFill>
            <a:ln>
              <a:noFill/>
            </a:ln>
            <a:effectLst>
              <a:outerShdw blurRad="63500" dist="76199" dir="2700000" algn="ctr" rotWithShape="0">
                <a:schemeClr val="bg2">
                  <a:alpha val="75014"/>
                </a:schemeClr>
              </a:outerShdw>
            </a:effectLst>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endParaRPr lang="en-US"/>
            </a:p>
          </p:txBody>
        </p:sp>
        <p:sp>
          <p:nvSpPr>
            <p:cNvPr id="16397" name="Rectangle 13"/>
            <p:cNvSpPr>
              <a:spLocks/>
            </p:cNvSpPr>
            <p:nvPr/>
          </p:nvSpPr>
          <p:spPr bwMode="auto">
            <a:xfrm>
              <a:off x="348" y="74"/>
              <a:ext cx="1352"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5pPr>
              <a:lvl6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6pPr>
              <a:lvl7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7pPr>
              <a:lvl8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8pPr>
              <a:lvl9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9pPr>
            </a:lstStyle>
            <a:p>
              <a:pPr algn="ctr"/>
              <a:r>
                <a:rPr lang="en-US" altLang="en-US" sz="1600">
                  <a:solidFill>
                    <a:srgbClr val="121212"/>
                  </a:solidFill>
                  <a:latin typeface="Arial Bold" charset="0"/>
                  <a:ea typeface="Arial Bold" charset="0"/>
                  <a:cs typeface="Arial Bold" charset="0"/>
                  <a:sym typeface="Arial Bold" charset="0"/>
                </a:rPr>
                <a:t>3. Draw line between points</a:t>
              </a:r>
            </a:p>
          </p:txBody>
        </p:sp>
      </p:grpSp>
      <p:grpSp>
        <p:nvGrpSpPr>
          <p:cNvPr id="16401" name="Group 17"/>
          <p:cNvGrpSpPr>
            <a:grpSpLocks/>
          </p:cNvGrpSpPr>
          <p:nvPr/>
        </p:nvGrpSpPr>
        <p:grpSpPr bwMode="auto">
          <a:xfrm>
            <a:off x="1168400" y="1930400"/>
            <a:ext cx="6832600" cy="2147888"/>
            <a:chOff x="0" y="0"/>
            <a:chExt cx="4304" cy="1353"/>
          </a:xfrm>
        </p:grpSpPr>
        <p:sp>
          <p:nvSpPr>
            <p:cNvPr id="16399" name="Rectangle 15"/>
            <p:cNvSpPr>
              <a:spLocks/>
            </p:cNvSpPr>
            <p:nvPr/>
          </p:nvSpPr>
          <p:spPr bwMode="auto">
            <a:xfrm>
              <a:off x="0" y="0"/>
              <a:ext cx="4304" cy="1176"/>
            </a:xfrm>
            <a:prstGeom prst="rect">
              <a:avLst/>
            </a:prstGeom>
            <a:solidFill>
              <a:srgbClr val="213037"/>
            </a:solid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lstStyle/>
            <a:p>
              <a:endParaRPr lang="en-US"/>
            </a:p>
          </p:txBody>
        </p:sp>
        <p:sp>
          <p:nvSpPr>
            <p:cNvPr id="16400" name="Rectangle 16"/>
            <p:cNvSpPr>
              <a:spLocks/>
            </p:cNvSpPr>
            <p:nvPr/>
          </p:nvSpPr>
          <p:spPr bwMode="auto">
            <a:xfrm>
              <a:off x="112" y="164"/>
              <a:ext cx="4163" cy="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lvl1pPr>
                <a:defRPr sz="1200">
                  <a:solidFill>
                    <a:schemeClr val="tx1"/>
                  </a:solidFill>
                  <a:latin typeface="Arial" charset="0"/>
                </a:defRPr>
              </a:lvl1pPr>
              <a:lvl2pPr>
                <a:defRPr sz="1200">
                  <a:solidFill>
                    <a:schemeClr val="tx1"/>
                  </a:solidFill>
                  <a:latin typeface="Arial" charset="0"/>
                </a:defRPr>
              </a:lvl2pPr>
              <a:lvl3pPr>
                <a:defRPr sz="1200">
                  <a:solidFill>
                    <a:schemeClr val="tx1"/>
                  </a:solidFill>
                  <a:latin typeface="Arial" charset="0"/>
                </a:defRPr>
              </a:lvl3pPr>
              <a:lvl4pPr>
                <a:defRPr sz="1200">
                  <a:solidFill>
                    <a:schemeClr val="tx1"/>
                  </a:solidFill>
                  <a:latin typeface="Arial" charset="0"/>
                </a:defRPr>
              </a:lvl4pPr>
              <a:lvl5pPr>
                <a:defRPr sz="1200">
                  <a:solidFill>
                    <a:schemeClr val="tx1"/>
                  </a:solidFill>
                  <a:latin typeface="Arial" charset="0"/>
                </a:defRPr>
              </a:lvl5pPr>
              <a:lvl6pPr fontAlgn="base">
                <a:spcBef>
                  <a:spcPct val="0"/>
                </a:spcBef>
                <a:spcAft>
                  <a:spcPct val="0"/>
                </a:spcAft>
                <a:defRPr sz="1200">
                  <a:solidFill>
                    <a:schemeClr val="tx1"/>
                  </a:solidFill>
                  <a:latin typeface="Arial" charset="0"/>
                </a:defRPr>
              </a:lvl6pPr>
              <a:lvl7pPr fontAlgn="base">
                <a:spcBef>
                  <a:spcPct val="0"/>
                </a:spcBef>
                <a:spcAft>
                  <a:spcPct val="0"/>
                </a:spcAft>
                <a:defRPr sz="1200">
                  <a:solidFill>
                    <a:schemeClr val="tx1"/>
                  </a:solidFill>
                  <a:latin typeface="Arial" charset="0"/>
                </a:defRPr>
              </a:lvl7pPr>
              <a:lvl8pPr fontAlgn="base">
                <a:spcBef>
                  <a:spcPct val="0"/>
                </a:spcBef>
                <a:spcAft>
                  <a:spcPct val="0"/>
                </a:spcAft>
                <a:defRPr sz="1200">
                  <a:solidFill>
                    <a:schemeClr val="tx1"/>
                  </a:solidFill>
                  <a:latin typeface="Arial" charset="0"/>
                </a:defRPr>
              </a:lvl8pPr>
              <a:lvl9pPr fontAlgn="base">
                <a:spcBef>
                  <a:spcPct val="0"/>
                </a:spcBef>
                <a:spcAft>
                  <a:spcPct val="0"/>
                </a:spcAft>
                <a:defRPr sz="1200">
                  <a:solidFill>
                    <a:schemeClr val="tx1"/>
                  </a:solidFill>
                  <a:latin typeface="Arial" charset="0"/>
                </a:defRPr>
              </a:lvl9pPr>
            </a:lstStyle>
            <a:p>
              <a:pPr>
                <a:spcBef>
                  <a:spcPts val="100"/>
                </a:spcBef>
              </a:pPr>
              <a:r>
                <a:rPr lang="en-US" altLang="en-US" sz="1600">
                  <a:solidFill>
                    <a:srgbClr val="FFFFFF"/>
                  </a:solidFill>
                  <a:latin typeface="Monaco" charset="0"/>
                  <a:ea typeface="Monaco" charset="0"/>
                  <a:cs typeface="Monaco" charset="0"/>
                  <a:sym typeface="Monaco" charset="0"/>
                </a:rPr>
                <a:t>context.beginPath(); </a:t>
              </a:r>
              <a:r>
                <a:rPr lang="en-US" altLang="en-US" sz="1600">
                  <a:solidFill>
                    <a:srgbClr val="66C9FF"/>
                  </a:solidFill>
                  <a:latin typeface="Monaco" charset="0"/>
                  <a:ea typeface="Monaco" charset="0"/>
                  <a:cs typeface="Monaco" charset="0"/>
                  <a:sym typeface="Monaco" charset="0"/>
                </a:rPr>
                <a:t>//set up to draw a path</a:t>
              </a:r>
            </a:p>
            <a:p>
              <a:pPr>
                <a:spcBef>
                  <a:spcPts val="100"/>
                </a:spcBef>
              </a:pPr>
              <a:r>
                <a:rPr lang="en-US" altLang="en-US" sz="1600">
                  <a:solidFill>
                    <a:srgbClr val="FFFFFF"/>
                  </a:solidFill>
                  <a:latin typeface="Monaco" charset="0"/>
                  <a:ea typeface="Monaco" charset="0"/>
                  <a:cs typeface="Monaco" charset="0"/>
                  <a:sym typeface="Monaco" charset="0"/>
                </a:rPr>
                <a:t>context.moveTo(x,y); </a:t>
              </a:r>
              <a:r>
                <a:rPr lang="en-US" altLang="en-US" sz="1600">
                  <a:solidFill>
                    <a:srgbClr val="66C9FF"/>
                  </a:solidFill>
                  <a:latin typeface="Monaco" charset="0"/>
                  <a:ea typeface="Monaco" charset="0"/>
                  <a:cs typeface="Monaco" charset="0"/>
                  <a:sym typeface="Monaco" charset="0"/>
                </a:rPr>
                <a:t>//move to the start position</a:t>
              </a:r>
            </a:p>
            <a:p>
              <a:pPr>
                <a:spcBef>
                  <a:spcPts val="100"/>
                </a:spcBef>
              </a:pPr>
              <a:r>
                <a:rPr lang="en-US" altLang="en-US" sz="1600">
                  <a:solidFill>
                    <a:srgbClr val="FFFFFF"/>
                  </a:solidFill>
                  <a:latin typeface="Monaco" charset="0"/>
                  <a:ea typeface="Monaco" charset="0"/>
                  <a:cs typeface="Monaco" charset="0"/>
                  <a:sym typeface="Monaco" charset="0"/>
                </a:rPr>
                <a:t>context.lineTo(x,y); </a:t>
              </a:r>
              <a:r>
                <a:rPr lang="en-US" altLang="en-US" sz="1600">
                  <a:solidFill>
                    <a:srgbClr val="66C9FF"/>
                  </a:solidFill>
                  <a:latin typeface="Monaco" charset="0"/>
                  <a:ea typeface="Monaco" charset="0"/>
                  <a:cs typeface="Monaco" charset="0"/>
                  <a:sym typeface="Monaco" charset="0"/>
                </a:rPr>
                <a:t>//set the end point</a:t>
              </a:r>
              <a:r>
                <a:rPr lang="en-US" altLang="en-US" sz="1600">
                  <a:solidFill>
                    <a:srgbClr val="FFFFFF"/>
                  </a:solidFill>
                  <a:latin typeface="Monaco" charset="0"/>
                  <a:ea typeface="Monaco" charset="0"/>
                  <a:cs typeface="Monaco" charset="0"/>
                  <a:sym typeface="Monaco" charset="0"/>
                </a:rPr>
                <a:t>context.stroke(); </a:t>
              </a:r>
              <a:r>
                <a:rPr lang="en-US" altLang="en-US" sz="1600">
                  <a:solidFill>
                    <a:srgbClr val="66C9FF"/>
                  </a:solidFill>
                  <a:latin typeface="Monaco" charset="0"/>
                  <a:ea typeface="Monaco" charset="0"/>
                  <a:cs typeface="Monaco" charset="0"/>
                  <a:sym typeface="Monaco" charset="0"/>
                </a:rPr>
                <a:t>//draw the line</a:t>
              </a:r>
            </a:p>
          </p:txBody>
        </p:sp>
      </p:grpSp>
    </p:spTree>
    <p:extLst>
      <p:ext uri="{BB962C8B-B14F-4D97-AF65-F5344CB8AC3E}">
        <p14:creationId xmlns:p14="http://schemas.microsoft.com/office/powerpoint/2010/main" val="5690826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p:cNvSpPr>
          <p:nvPr/>
        </p:nvSpPr>
        <p:spPr bwMode="auto">
          <a:xfrm>
            <a:off x="457200" y="635000"/>
            <a:ext cx="82423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nchor="ctr"/>
          <a:lstStyle>
            <a:lvl1pPr marL="39688">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1pPr>
            <a:lvl2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2pPr>
            <a:lvl3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3pPr>
            <a:lvl4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4pPr>
            <a:lvl5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5pPr>
            <a:lvl6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6pPr>
            <a:lvl7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7pPr>
            <a:lvl8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8pPr>
            <a:lvl9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9pPr>
          </a:lstStyle>
          <a:p>
            <a:pPr algn="ctr"/>
            <a:r>
              <a:rPr lang="en-US" altLang="en-US" sz="4400">
                <a:latin typeface="Calibri Bold" charset="0"/>
                <a:ea typeface="Calibri Bold" charset="0"/>
                <a:cs typeface="Calibri Bold" charset="0"/>
                <a:sym typeface="Calibri Bold" charset="0"/>
              </a:rPr>
              <a:t>DRAWING</a:t>
            </a:r>
            <a:r>
              <a:rPr lang="en-US" altLang="en-US" sz="4400">
                <a:latin typeface="Calibri" charset="0"/>
                <a:ea typeface="Calibri" charset="0"/>
                <a:cs typeface="Calibri" charset="0"/>
                <a:sym typeface="Calibri" charset="0"/>
              </a:rPr>
              <a:t> CURVES</a:t>
            </a:r>
          </a:p>
        </p:txBody>
      </p:sp>
      <p:pic>
        <p:nvPicPr>
          <p:cNvPr id="18434"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550" y="2268538"/>
            <a:ext cx="7227888" cy="231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Lst>
        </p:spPr>
      </p:pic>
      <p:grpSp>
        <p:nvGrpSpPr>
          <p:cNvPr id="18437" name="Group 5"/>
          <p:cNvGrpSpPr>
            <a:grpSpLocks/>
          </p:cNvGrpSpPr>
          <p:nvPr/>
        </p:nvGrpSpPr>
        <p:grpSpPr bwMode="auto">
          <a:xfrm>
            <a:off x="803275" y="4313238"/>
            <a:ext cx="2146300" cy="946150"/>
            <a:chOff x="0" y="0"/>
            <a:chExt cx="1352" cy="595"/>
          </a:xfrm>
        </p:grpSpPr>
        <p:sp>
          <p:nvSpPr>
            <p:cNvPr id="18435" name="AutoShape 3"/>
            <p:cNvSpPr>
              <a:spLocks/>
            </p:cNvSpPr>
            <p:nvPr/>
          </p:nvSpPr>
          <p:spPr bwMode="auto">
            <a:xfrm>
              <a:off x="0" y="0"/>
              <a:ext cx="1350" cy="595"/>
            </a:xfrm>
            <a:custGeom>
              <a:avLst/>
              <a:gdLst/>
              <a:ahLst/>
              <a:cxnLst/>
              <a:rect l="0" t="0" r="r" b="b"/>
              <a:pathLst>
                <a:path w="21600" h="21600">
                  <a:moveTo>
                    <a:pt x="6210" y="0"/>
                  </a:moveTo>
                  <a:lnTo>
                    <a:pt x="5383" y="6113"/>
                  </a:lnTo>
                  <a:lnTo>
                    <a:pt x="1800" y="6113"/>
                  </a:lnTo>
                  <a:cubicBezTo>
                    <a:pt x="806" y="6113"/>
                    <a:pt x="0" y="7938"/>
                    <a:pt x="0" y="10189"/>
                  </a:cubicBezTo>
                  <a:lnTo>
                    <a:pt x="0" y="17525"/>
                  </a:lnTo>
                  <a:cubicBezTo>
                    <a:pt x="0" y="19775"/>
                    <a:pt x="806" y="21600"/>
                    <a:pt x="1800" y="21600"/>
                  </a:cubicBezTo>
                  <a:lnTo>
                    <a:pt x="19800" y="21600"/>
                  </a:lnTo>
                  <a:cubicBezTo>
                    <a:pt x="20794" y="21600"/>
                    <a:pt x="21600" y="19775"/>
                    <a:pt x="21600" y="17525"/>
                  </a:cubicBezTo>
                  <a:lnTo>
                    <a:pt x="21600" y="10189"/>
                  </a:lnTo>
                  <a:cubicBezTo>
                    <a:pt x="21600" y="7938"/>
                    <a:pt x="20794" y="6113"/>
                    <a:pt x="19800" y="6113"/>
                  </a:cubicBezTo>
                  <a:lnTo>
                    <a:pt x="7037" y="6113"/>
                  </a:lnTo>
                  <a:lnTo>
                    <a:pt x="6210" y="0"/>
                  </a:lnTo>
                  <a:close/>
                  <a:moveTo>
                    <a:pt x="6210" y="0"/>
                  </a:moveTo>
                </a:path>
              </a:pathLst>
            </a:custGeom>
            <a:solidFill>
              <a:srgbClr val="89B6D2"/>
            </a:solidFill>
            <a:ln>
              <a:noFill/>
            </a:ln>
            <a:effectLst>
              <a:outerShdw blurRad="63500" dist="76199" dir="2700000" algn="ctr" rotWithShape="0">
                <a:schemeClr val="bg2">
                  <a:alpha val="75014"/>
                </a:schemeClr>
              </a:outerShdw>
            </a:effectLst>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endParaRPr lang="en-US"/>
            </a:p>
          </p:txBody>
        </p:sp>
        <p:sp>
          <p:nvSpPr>
            <p:cNvPr id="18436" name="Rectangle 4"/>
            <p:cNvSpPr>
              <a:spLocks/>
            </p:cNvSpPr>
            <p:nvPr/>
          </p:nvSpPr>
          <p:spPr bwMode="auto">
            <a:xfrm>
              <a:off x="0" y="226"/>
              <a:ext cx="135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5pPr>
              <a:lvl6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6pPr>
              <a:lvl7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7pPr>
              <a:lvl8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8pPr>
              <a:lvl9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9pPr>
            </a:lstStyle>
            <a:p>
              <a:pPr algn="ctr"/>
              <a:r>
                <a:rPr lang="en-US" altLang="en-US" sz="1700">
                  <a:solidFill>
                    <a:srgbClr val="121212"/>
                  </a:solidFill>
                  <a:latin typeface="Arial Bold" charset="0"/>
                  <a:ea typeface="Arial Bold" charset="0"/>
                  <a:cs typeface="Arial Bold" charset="0"/>
                  <a:sym typeface="Arial Bold" charset="0"/>
                </a:rPr>
                <a:t>Start point</a:t>
              </a:r>
            </a:p>
            <a:p>
              <a:pPr algn="ctr"/>
              <a:r>
                <a:rPr lang="en-US" altLang="en-US" sz="1700">
                  <a:solidFill>
                    <a:srgbClr val="121212"/>
                  </a:solidFill>
                  <a:latin typeface="Arial Bold" charset="0"/>
                  <a:ea typeface="Arial Bold" charset="0"/>
                  <a:cs typeface="Arial Bold" charset="0"/>
                  <a:sym typeface="Arial Bold" charset="0"/>
                </a:rPr>
                <a:t>MoveTo(25,125)</a:t>
              </a:r>
            </a:p>
          </p:txBody>
        </p:sp>
      </p:grpSp>
      <p:grpSp>
        <p:nvGrpSpPr>
          <p:cNvPr id="18440" name="Group 8"/>
          <p:cNvGrpSpPr>
            <a:grpSpLocks/>
          </p:cNvGrpSpPr>
          <p:nvPr/>
        </p:nvGrpSpPr>
        <p:grpSpPr bwMode="auto">
          <a:xfrm>
            <a:off x="1027113" y="1643063"/>
            <a:ext cx="3225800" cy="1054100"/>
            <a:chOff x="0" y="0"/>
            <a:chExt cx="2032" cy="664"/>
          </a:xfrm>
        </p:grpSpPr>
        <p:sp>
          <p:nvSpPr>
            <p:cNvPr id="18438" name="AutoShape 6"/>
            <p:cNvSpPr>
              <a:spLocks/>
            </p:cNvSpPr>
            <p:nvPr/>
          </p:nvSpPr>
          <p:spPr bwMode="auto">
            <a:xfrm>
              <a:off x="0" y="0"/>
              <a:ext cx="2030" cy="664"/>
            </a:xfrm>
            <a:custGeom>
              <a:avLst/>
              <a:gdLst/>
              <a:ahLst/>
              <a:cxnLst/>
              <a:rect l="0" t="0" r="r" b="b"/>
              <a:pathLst>
                <a:path w="21600" h="21600">
                  <a:moveTo>
                    <a:pt x="1197" y="0"/>
                  </a:moveTo>
                  <a:cubicBezTo>
                    <a:pt x="536" y="0"/>
                    <a:pt x="0" y="1639"/>
                    <a:pt x="0" y="3661"/>
                  </a:cubicBezTo>
                  <a:lnTo>
                    <a:pt x="0" y="14095"/>
                  </a:lnTo>
                  <a:cubicBezTo>
                    <a:pt x="0" y="16117"/>
                    <a:pt x="536" y="17756"/>
                    <a:pt x="1197" y="17756"/>
                  </a:cubicBezTo>
                  <a:lnTo>
                    <a:pt x="9514" y="17756"/>
                  </a:lnTo>
                  <a:lnTo>
                    <a:pt x="10112" y="21600"/>
                  </a:lnTo>
                  <a:lnTo>
                    <a:pt x="10710" y="17756"/>
                  </a:lnTo>
                  <a:lnTo>
                    <a:pt x="20403" y="17756"/>
                  </a:lnTo>
                  <a:cubicBezTo>
                    <a:pt x="21064" y="17756"/>
                    <a:pt x="21600" y="16117"/>
                    <a:pt x="21600" y="14095"/>
                  </a:cubicBezTo>
                  <a:lnTo>
                    <a:pt x="21600" y="3661"/>
                  </a:lnTo>
                  <a:cubicBezTo>
                    <a:pt x="21600" y="1639"/>
                    <a:pt x="21064" y="0"/>
                    <a:pt x="20403" y="0"/>
                  </a:cubicBezTo>
                  <a:lnTo>
                    <a:pt x="1197" y="0"/>
                  </a:lnTo>
                  <a:close/>
                  <a:moveTo>
                    <a:pt x="1197" y="0"/>
                  </a:moveTo>
                </a:path>
              </a:pathLst>
            </a:custGeom>
            <a:solidFill>
              <a:srgbClr val="89B6D2"/>
            </a:solidFill>
            <a:ln>
              <a:noFill/>
            </a:ln>
            <a:effectLst>
              <a:outerShdw blurRad="63500" dist="76199" dir="2700000" algn="ctr" rotWithShape="0">
                <a:schemeClr val="bg2">
                  <a:alpha val="75014"/>
                </a:schemeClr>
              </a:outerShdw>
            </a:effectLst>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endParaRPr lang="en-US"/>
            </a:p>
          </p:txBody>
        </p:sp>
        <p:sp>
          <p:nvSpPr>
            <p:cNvPr id="18439" name="Rectangle 7"/>
            <p:cNvSpPr>
              <a:spLocks/>
            </p:cNvSpPr>
            <p:nvPr/>
          </p:nvSpPr>
          <p:spPr bwMode="auto">
            <a:xfrm>
              <a:off x="0" y="117"/>
              <a:ext cx="203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5pPr>
              <a:lvl6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6pPr>
              <a:lvl7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7pPr>
              <a:lvl8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8pPr>
              <a:lvl9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9pPr>
            </a:lstStyle>
            <a:p>
              <a:pPr algn="ctr"/>
              <a:r>
                <a:rPr lang="en-US" altLang="en-US" sz="1700">
                  <a:solidFill>
                    <a:srgbClr val="121212"/>
                  </a:solidFill>
                  <a:latin typeface="Arial Bold" charset="0"/>
                  <a:ea typeface="Arial Bold" charset="0"/>
                  <a:cs typeface="Arial Bold" charset="0"/>
                  <a:sym typeface="Arial Bold" charset="0"/>
                </a:rPr>
                <a:t>Control point 1</a:t>
              </a:r>
            </a:p>
            <a:p>
              <a:pPr algn="ctr"/>
              <a:r>
                <a:rPr lang="en-US" altLang="en-US" sz="1700">
                  <a:solidFill>
                    <a:srgbClr val="121212"/>
                  </a:solidFill>
                  <a:latin typeface="Arial Bold" charset="0"/>
                  <a:ea typeface="Arial Bold" charset="0"/>
                  <a:cs typeface="Arial Bold" charset="0"/>
                  <a:sym typeface="Arial Bold" charset="0"/>
                </a:rPr>
                <a:t>bezierCurveTo(100,25 ...</a:t>
              </a:r>
            </a:p>
          </p:txBody>
        </p:sp>
      </p:grpSp>
      <p:grpSp>
        <p:nvGrpSpPr>
          <p:cNvPr id="18443" name="Group 11"/>
          <p:cNvGrpSpPr>
            <a:grpSpLocks/>
          </p:cNvGrpSpPr>
          <p:nvPr/>
        </p:nvGrpSpPr>
        <p:grpSpPr bwMode="auto">
          <a:xfrm>
            <a:off x="6286500" y="1535113"/>
            <a:ext cx="2489200" cy="1125537"/>
            <a:chOff x="0" y="0"/>
            <a:chExt cx="1568" cy="709"/>
          </a:xfrm>
        </p:grpSpPr>
        <p:sp>
          <p:nvSpPr>
            <p:cNvPr id="18441" name="AutoShape 9"/>
            <p:cNvSpPr>
              <a:spLocks/>
            </p:cNvSpPr>
            <p:nvPr/>
          </p:nvSpPr>
          <p:spPr bwMode="auto">
            <a:xfrm>
              <a:off x="0" y="0"/>
              <a:ext cx="1564" cy="709"/>
            </a:xfrm>
            <a:custGeom>
              <a:avLst/>
              <a:gdLst/>
              <a:ahLst/>
              <a:cxnLst/>
              <a:rect l="0" t="0" r="r" b="b"/>
              <a:pathLst>
                <a:path w="21600" h="21600">
                  <a:moveTo>
                    <a:pt x="1554" y="0"/>
                  </a:moveTo>
                  <a:cubicBezTo>
                    <a:pt x="696" y="0"/>
                    <a:pt x="0" y="1535"/>
                    <a:pt x="0" y="3429"/>
                  </a:cubicBezTo>
                  <a:lnTo>
                    <a:pt x="0" y="14057"/>
                  </a:lnTo>
                  <a:cubicBezTo>
                    <a:pt x="0" y="15951"/>
                    <a:pt x="696" y="17486"/>
                    <a:pt x="1554" y="17486"/>
                  </a:cubicBezTo>
                  <a:lnTo>
                    <a:pt x="4584" y="17486"/>
                  </a:lnTo>
                  <a:lnTo>
                    <a:pt x="5361" y="21600"/>
                  </a:lnTo>
                  <a:lnTo>
                    <a:pt x="6138" y="17486"/>
                  </a:lnTo>
                  <a:lnTo>
                    <a:pt x="20046" y="17486"/>
                  </a:lnTo>
                  <a:cubicBezTo>
                    <a:pt x="20904" y="17486"/>
                    <a:pt x="21600" y="15951"/>
                    <a:pt x="21600" y="14057"/>
                  </a:cubicBezTo>
                  <a:lnTo>
                    <a:pt x="21600" y="3429"/>
                  </a:lnTo>
                  <a:cubicBezTo>
                    <a:pt x="21600" y="1535"/>
                    <a:pt x="20904" y="0"/>
                    <a:pt x="20046" y="0"/>
                  </a:cubicBezTo>
                  <a:lnTo>
                    <a:pt x="1554" y="0"/>
                  </a:lnTo>
                  <a:close/>
                  <a:moveTo>
                    <a:pt x="1554" y="0"/>
                  </a:moveTo>
                </a:path>
              </a:pathLst>
            </a:custGeom>
            <a:solidFill>
              <a:srgbClr val="89B6D2"/>
            </a:solidFill>
            <a:ln>
              <a:noFill/>
            </a:ln>
            <a:effectLst>
              <a:outerShdw blurRad="63500" dist="76199" dir="2700000" algn="ctr" rotWithShape="0">
                <a:schemeClr val="bg2">
                  <a:alpha val="75014"/>
                </a:schemeClr>
              </a:outerShdw>
            </a:effectLst>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endParaRPr lang="en-US"/>
            </a:p>
          </p:txBody>
        </p:sp>
        <p:sp>
          <p:nvSpPr>
            <p:cNvPr id="18442" name="Rectangle 10"/>
            <p:cNvSpPr>
              <a:spLocks/>
            </p:cNvSpPr>
            <p:nvPr/>
          </p:nvSpPr>
          <p:spPr bwMode="auto">
            <a:xfrm>
              <a:off x="0" y="131"/>
              <a:ext cx="156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5pPr>
              <a:lvl6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6pPr>
              <a:lvl7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7pPr>
              <a:lvl8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8pPr>
              <a:lvl9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9pPr>
            </a:lstStyle>
            <a:p>
              <a:pPr algn="ctr"/>
              <a:r>
                <a:rPr lang="en-US" altLang="en-US" sz="1700">
                  <a:solidFill>
                    <a:srgbClr val="121212"/>
                  </a:solidFill>
                  <a:latin typeface="Arial Bold" charset="0"/>
                  <a:ea typeface="Arial Bold" charset="0"/>
                  <a:cs typeface="Arial Bold" charset="0"/>
                  <a:sym typeface="Arial Bold" charset="0"/>
                </a:rPr>
                <a:t>Control point 2</a:t>
              </a:r>
            </a:p>
            <a:p>
              <a:pPr algn="ctr"/>
              <a:r>
                <a:rPr lang="en-US" altLang="en-US" sz="1700">
                  <a:solidFill>
                    <a:srgbClr val="121212"/>
                  </a:solidFill>
                  <a:latin typeface="Arial Bold" charset="0"/>
                  <a:ea typeface="Arial Bold" charset="0"/>
                  <a:cs typeface="Arial Bold" charset="0"/>
                  <a:sym typeface="Arial Bold" charset="0"/>
                </a:rPr>
                <a:t>...400,25...</a:t>
              </a:r>
            </a:p>
          </p:txBody>
        </p:sp>
      </p:grpSp>
      <p:grpSp>
        <p:nvGrpSpPr>
          <p:cNvPr id="18446" name="Group 14"/>
          <p:cNvGrpSpPr>
            <a:grpSpLocks/>
          </p:cNvGrpSpPr>
          <p:nvPr/>
        </p:nvGrpSpPr>
        <p:grpSpPr bwMode="auto">
          <a:xfrm>
            <a:off x="5857875" y="4321175"/>
            <a:ext cx="2759075" cy="1366838"/>
            <a:chOff x="0" y="0"/>
            <a:chExt cx="1737" cy="860"/>
          </a:xfrm>
        </p:grpSpPr>
        <p:sp>
          <p:nvSpPr>
            <p:cNvPr id="18444" name="AutoShape 12"/>
            <p:cNvSpPr>
              <a:spLocks/>
            </p:cNvSpPr>
            <p:nvPr/>
          </p:nvSpPr>
          <p:spPr bwMode="auto">
            <a:xfrm>
              <a:off x="0" y="0"/>
              <a:ext cx="1737" cy="860"/>
            </a:xfrm>
            <a:custGeom>
              <a:avLst/>
              <a:gdLst/>
              <a:ahLst/>
              <a:cxnLst/>
              <a:rect l="0" t="0" r="r" b="b"/>
              <a:pathLst>
                <a:path w="21600" h="21600">
                  <a:moveTo>
                    <a:pt x="0" y="0"/>
                  </a:moveTo>
                  <a:lnTo>
                    <a:pt x="1153" y="7266"/>
                  </a:lnTo>
                  <a:cubicBezTo>
                    <a:pt x="1045" y="7668"/>
                    <a:pt x="979" y="8122"/>
                    <a:pt x="979" y="8612"/>
                  </a:cubicBezTo>
                  <a:lnTo>
                    <a:pt x="979" y="18776"/>
                  </a:lnTo>
                  <a:cubicBezTo>
                    <a:pt x="979" y="20336"/>
                    <a:pt x="1605" y="21600"/>
                    <a:pt x="2377" y="21600"/>
                  </a:cubicBezTo>
                  <a:lnTo>
                    <a:pt x="20202" y="21600"/>
                  </a:lnTo>
                  <a:cubicBezTo>
                    <a:pt x="20974" y="21600"/>
                    <a:pt x="21600" y="20336"/>
                    <a:pt x="21600" y="18776"/>
                  </a:cubicBezTo>
                  <a:lnTo>
                    <a:pt x="21600" y="8612"/>
                  </a:lnTo>
                  <a:cubicBezTo>
                    <a:pt x="21600" y="7052"/>
                    <a:pt x="20974" y="5788"/>
                    <a:pt x="20202" y="5788"/>
                  </a:cubicBezTo>
                  <a:lnTo>
                    <a:pt x="2449" y="5788"/>
                  </a:lnTo>
                  <a:lnTo>
                    <a:pt x="0" y="0"/>
                  </a:lnTo>
                  <a:close/>
                  <a:moveTo>
                    <a:pt x="0" y="0"/>
                  </a:moveTo>
                </a:path>
              </a:pathLst>
            </a:custGeom>
            <a:solidFill>
              <a:srgbClr val="89B6D2"/>
            </a:solidFill>
            <a:ln>
              <a:noFill/>
            </a:ln>
            <a:effectLst>
              <a:outerShdw blurRad="63500" dist="76199" dir="2700000" algn="ctr" rotWithShape="0">
                <a:schemeClr val="bg2">
                  <a:alpha val="75014"/>
                </a:schemeClr>
              </a:outerShdw>
            </a:effectLst>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endParaRPr lang="en-US"/>
            </a:p>
          </p:txBody>
        </p:sp>
        <p:sp>
          <p:nvSpPr>
            <p:cNvPr id="18445" name="Rectangle 13"/>
            <p:cNvSpPr>
              <a:spLocks/>
            </p:cNvSpPr>
            <p:nvPr/>
          </p:nvSpPr>
          <p:spPr bwMode="auto">
            <a:xfrm>
              <a:off x="78" y="389"/>
              <a:ext cx="1656"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5pPr>
              <a:lvl6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6pPr>
              <a:lvl7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7pPr>
              <a:lvl8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8pPr>
              <a:lvl9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9pPr>
            </a:lstStyle>
            <a:p>
              <a:pPr algn="ctr"/>
              <a:r>
                <a:rPr lang="en-US" altLang="en-US" sz="1700">
                  <a:solidFill>
                    <a:srgbClr val="121212"/>
                  </a:solidFill>
                  <a:latin typeface="Arial Bold" charset="0"/>
                  <a:ea typeface="Arial Bold" charset="0"/>
                  <a:cs typeface="Arial Bold" charset="0"/>
                  <a:sym typeface="Arial Bold" charset="0"/>
                </a:rPr>
                <a:t>Destination point</a:t>
              </a:r>
            </a:p>
            <a:p>
              <a:pPr algn="ctr"/>
              <a:r>
                <a:rPr lang="en-US" altLang="en-US" sz="1700">
                  <a:solidFill>
                    <a:srgbClr val="121212"/>
                  </a:solidFill>
                  <a:latin typeface="Arial Bold" charset="0"/>
                  <a:ea typeface="Arial Bold" charset="0"/>
                  <a:cs typeface="Arial Bold" charset="0"/>
                  <a:sym typeface="Arial Bold" charset="0"/>
                </a:rPr>
                <a:t>...325,125);</a:t>
              </a:r>
            </a:p>
          </p:txBody>
        </p:sp>
      </p:grpSp>
    </p:spTree>
    <p:extLst>
      <p:ext uri="{BB962C8B-B14F-4D97-AF65-F5344CB8AC3E}">
        <p14:creationId xmlns:p14="http://schemas.microsoft.com/office/powerpoint/2010/main" val="18024137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p:cNvSpPr>
          <p:nvPr/>
        </p:nvSpPr>
        <p:spPr bwMode="auto">
          <a:xfrm>
            <a:off x="457200" y="635000"/>
            <a:ext cx="82423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nchor="ctr"/>
          <a:lstStyle>
            <a:lvl1pPr marL="39688">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1pPr>
            <a:lvl2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2pPr>
            <a:lvl3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3pPr>
            <a:lvl4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4pPr>
            <a:lvl5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5pPr>
            <a:lvl6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6pPr>
            <a:lvl7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7pPr>
            <a:lvl8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8pPr>
            <a:lvl9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9pPr>
          </a:lstStyle>
          <a:p>
            <a:pPr algn="ctr"/>
            <a:r>
              <a:rPr lang="en-US" altLang="en-US" sz="4400">
                <a:latin typeface="Calibri Bold" charset="0"/>
                <a:ea typeface="Calibri Bold" charset="0"/>
                <a:cs typeface="Calibri Bold" charset="0"/>
                <a:sym typeface="Calibri Bold" charset="0"/>
              </a:rPr>
              <a:t>CODING</a:t>
            </a:r>
            <a:r>
              <a:rPr lang="en-US" altLang="en-US" sz="4400">
                <a:latin typeface="Calibri" charset="0"/>
                <a:ea typeface="Calibri" charset="0"/>
                <a:cs typeface="Calibri" charset="0"/>
                <a:sym typeface="Calibri" charset="0"/>
              </a:rPr>
              <a:t> CURVES</a:t>
            </a:r>
          </a:p>
        </p:txBody>
      </p:sp>
      <p:grpSp>
        <p:nvGrpSpPr>
          <p:cNvPr id="20484" name="Group 4"/>
          <p:cNvGrpSpPr>
            <a:grpSpLocks/>
          </p:cNvGrpSpPr>
          <p:nvPr/>
        </p:nvGrpSpPr>
        <p:grpSpPr bwMode="auto">
          <a:xfrm>
            <a:off x="901700" y="1955800"/>
            <a:ext cx="7339013" cy="4168775"/>
            <a:chOff x="0" y="0"/>
            <a:chExt cx="4623" cy="2626"/>
          </a:xfrm>
        </p:grpSpPr>
        <p:sp>
          <p:nvSpPr>
            <p:cNvPr id="20482" name="Rectangle 2"/>
            <p:cNvSpPr>
              <a:spLocks/>
            </p:cNvSpPr>
            <p:nvPr/>
          </p:nvSpPr>
          <p:spPr bwMode="auto">
            <a:xfrm>
              <a:off x="0" y="0"/>
              <a:ext cx="4623" cy="2626"/>
            </a:xfrm>
            <a:prstGeom prst="rect">
              <a:avLst/>
            </a:prstGeom>
            <a:solidFill>
              <a:srgbClr val="213037"/>
            </a:solidFill>
            <a:ln w="25560" cap="flat">
              <a:solidFill>
                <a:schemeClr val="tx1"/>
              </a:solidFill>
              <a:prstDash val="solid"/>
              <a:miter lim="800000"/>
              <a:headEnd type="none" w="med" len="med"/>
              <a:tailEnd type="none" w="med" len="med"/>
            </a:ln>
          </p:spPr>
          <p:txBody>
            <a:bodyPr lIns="0" tIns="0" rIns="0" bIns="0"/>
            <a:lstStyle/>
            <a:p>
              <a:endParaRPr lang="en-US"/>
            </a:p>
          </p:txBody>
        </p:sp>
        <p:sp>
          <p:nvSpPr>
            <p:cNvPr id="20483" name="Rectangle 3"/>
            <p:cNvSpPr>
              <a:spLocks/>
            </p:cNvSpPr>
            <p:nvPr/>
          </p:nvSpPr>
          <p:spPr bwMode="auto">
            <a:xfrm>
              <a:off x="121" y="284"/>
              <a:ext cx="4480" cy="1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lvl1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Lst>
                <a:defRPr sz="1200">
                  <a:solidFill>
                    <a:schemeClr val="tx1"/>
                  </a:solidFill>
                  <a:latin typeface="Arial" charset="0"/>
                </a:defRPr>
              </a:lvl1pPr>
              <a:lvl2pPr marL="685800">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Lst>
                <a:defRPr sz="1200">
                  <a:solidFill>
                    <a:schemeClr val="tx1"/>
                  </a:solidFill>
                  <a:latin typeface="Arial"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Lst>
                <a:defRPr sz="1200">
                  <a:solidFill>
                    <a:schemeClr val="tx1"/>
                  </a:solidFill>
                  <a:latin typeface="Arial"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Lst>
                <a:defRPr sz="1200">
                  <a:solidFill>
                    <a:schemeClr val="tx1"/>
                  </a:solidFill>
                  <a:latin typeface="Arial"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Lst>
                <a:defRPr sz="1200">
                  <a:solidFill>
                    <a:schemeClr val="tx1"/>
                  </a:solidFill>
                  <a:latin typeface="Arial" charset="0"/>
                </a:defRPr>
              </a:lvl5pPr>
              <a:lvl6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Lst>
                <a:defRPr sz="1200">
                  <a:solidFill>
                    <a:schemeClr val="tx1"/>
                  </a:solidFill>
                  <a:latin typeface="Arial" charset="0"/>
                </a:defRPr>
              </a:lvl6pPr>
              <a:lvl7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Lst>
                <a:defRPr sz="1200">
                  <a:solidFill>
                    <a:schemeClr val="tx1"/>
                  </a:solidFill>
                  <a:latin typeface="Arial" charset="0"/>
                </a:defRPr>
              </a:lvl7pPr>
              <a:lvl8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Lst>
                <a:defRPr sz="1200">
                  <a:solidFill>
                    <a:schemeClr val="tx1"/>
                  </a:solidFill>
                  <a:latin typeface="Arial" charset="0"/>
                </a:defRPr>
              </a:lvl8pPr>
              <a:lvl9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Lst>
                <a:defRPr sz="1200">
                  <a:solidFill>
                    <a:schemeClr val="tx1"/>
                  </a:solidFill>
                  <a:latin typeface="Arial" charset="0"/>
                </a:defRPr>
              </a:lvl9pPr>
            </a:lstStyle>
            <a:p>
              <a:pPr>
                <a:spcBef>
                  <a:spcPts val="75"/>
                </a:spcBef>
              </a:pPr>
              <a:r>
                <a:rPr lang="en-US" altLang="en-US" sz="1500">
                  <a:solidFill>
                    <a:srgbClr val="FFFFFF"/>
                  </a:solidFill>
                  <a:latin typeface="Monaco" charset="0"/>
                  <a:ea typeface="Monaco" charset="0"/>
                  <a:cs typeface="Monaco" charset="0"/>
                  <a:sym typeface="Monaco" charset="0"/>
                </a:rPr>
                <a:t>var controlPt1 = {x:110,y:30};</a:t>
              </a:r>
            </a:p>
            <a:p>
              <a:pPr>
                <a:spcBef>
                  <a:spcPts val="75"/>
                </a:spcBef>
              </a:pPr>
              <a:r>
                <a:rPr lang="en-US" altLang="en-US" sz="1500">
                  <a:solidFill>
                    <a:srgbClr val="FFFFFF"/>
                  </a:solidFill>
                  <a:latin typeface="Monaco" charset="0"/>
                  <a:ea typeface="Monaco" charset="0"/>
                  <a:cs typeface="Monaco" charset="0"/>
                  <a:sym typeface="Monaco" charset="0"/>
                </a:rPr>
                <a:t>var controlPt2 = {x:130,y:80};</a:t>
              </a:r>
            </a:p>
            <a:p>
              <a:pPr>
                <a:spcBef>
                  <a:spcPts val="75"/>
                </a:spcBef>
              </a:pPr>
              <a:r>
                <a:rPr lang="en-US" altLang="en-US" sz="1500">
                  <a:solidFill>
                    <a:srgbClr val="FFFFFF"/>
                  </a:solidFill>
                  <a:latin typeface="Monaco" charset="0"/>
                  <a:ea typeface="Monaco" charset="0"/>
                  <a:cs typeface="Monaco" charset="0"/>
                  <a:sym typeface="Monaco" charset="0"/>
                </a:rPr>
                <a:t>var startPt = {x:75,y:140};</a:t>
              </a:r>
            </a:p>
            <a:p>
              <a:pPr>
                <a:spcBef>
                  <a:spcPts val="75"/>
                </a:spcBef>
              </a:pPr>
              <a:r>
                <a:rPr lang="en-US" altLang="en-US" sz="1500">
                  <a:solidFill>
                    <a:srgbClr val="FFFFFF"/>
                  </a:solidFill>
                  <a:latin typeface="Monaco" charset="0"/>
                  <a:ea typeface="Monaco" charset="0"/>
                  <a:cs typeface="Monaco" charset="0"/>
                  <a:sym typeface="Monaco" charset="0"/>
                </a:rPr>
                <a:t>ctx.beginPath();  </a:t>
              </a:r>
              <a:r>
                <a:rPr lang="en-US" altLang="en-US" sz="1500">
                  <a:solidFill>
                    <a:srgbClr val="66C9FF"/>
                  </a:solidFill>
                  <a:latin typeface="Monaco" charset="0"/>
                  <a:ea typeface="Monaco" charset="0"/>
                  <a:cs typeface="Monaco" charset="0"/>
                  <a:sym typeface="Monaco" charset="0"/>
                </a:rPr>
                <a:t>//prepare path</a:t>
              </a:r>
            </a:p>
            <a:p>
              <a:pPr>
                <a:spcBef>
                  <a:spcPts val="75"/>
                </a:spcBef>
              </a:pPr>
              <a:r>
                <a:rPr lang="en-US" altLang="en-US" sz="1500">
                  <a:solidFill>
                    <a:srgbClr val="FFFFFF"/>
                  </a:solidFill>
                  <a:latin typeface="Monaco" charset="0"/>
                  <a:ea typeface="Monaco" charset="0"/>
                  <a:cs typeface="Monaco" charset="0"/>
                  <a:sym typeface="Monaco" charset="0"/>
                </a:rPr>
                <a:t>ctx.moveTo(startPt.x,startPt.y);</a:t>
              </a:r>
            </a:p>
            <a:p>
              <a:pPr>
                <a:spcBef>
                  <a:spcPts val="75"/>
                </a:spcBef>
              </a:pPr>
              <a:r>
                <a:rPr lang="en-US" altLang="en-US" sz="1500">
                  <a:solidFill>
                    <a:srgbClr val="FFFFFF"/>
                  </a:solidFill>
                  <a:latin typeface="Monaco" charset="0"/>
                  <a:ea typeface="Monaco" charset="0"/>
                  <a:cs typeface="Monaco" charset="0"/>
                  <a:sym typeface="Monaco" charset="0"/>
                </a:rPr>
                <a:t>ctx.bezierCurveTo(</a:t>
              </a:r>
            </a:p>
            <a:p>
              <a:pPr lvl="1">
                <a:spcBef>
                  <a:spcPts val="75"/>
                </a:spcBef>
              </a:pPr>
              <a:r>
                <a:rPr lang="en-US" altLang="en-US" sz="1500">
                  <a:solidFill>
                    <a:srgbClr val="FFFFFF"/>
                  </a:solidFill>
                  <a:latin typeface="Monaco" charset="0"/>
                  <a:ea typeface="Monaco" charset="0"/>
                  <a:cs typeface="Monaco" charset="0"/>
                  <a:sym typeface="Monaco" charset="0"/>
                </a:rPr>
                <a:t>controlPt1.x,controlPt1.y,</a:t>
              </a:r>
            </a:p>
            <a:p>
              <a:pPr lvl="1">
                <a:spcBef>
                  <a:spcPts val="75"/>
                </a:spcBef>
              </a:pPr>
              <a:r>
                <a:rPr lang="en-US" altLang="en-US" sz="1500">
                  <a:solidFill>
                    <a:srgbClr val="FFFFFF"/>
                  </a:solidFill>
                  <a:latin typeface="Monaco" charset="0"/>
                  <a:ea typeface="Monaco" charset="0"/>
                  <a:cs typeface="Monaco" charset="0"/>
                  <a:sym typeface="Monaco" charset="0"/>
                </a:rPr>
                <a:t>controlPt2.x,controlPt2.y,</a:t>
              </a:r>
            </a:p>
            <a:p>
              <a:pPr lvl="1">
                <a:spcBef>
                  <a:spcPts val="75"/>
                </a:spcBef>
              </a:pPr>
              <a:r>
                <a:rPr lang="en-US" altLang="en-US" sz="1500">
                  <a:solidFill>
                    <a:srgbClr val="FFFFFF"/>
                  </a:solidFill>
                  <a:latin typeface="Monaco" charset="0"/>
                  <a:ea typeface="Monaco" charset="0"/>
                  <a:cs typeface="Monaco" charset="0"/>
                  <a:sym typeface="Monaco" charset="0"/>
                </a:rPr>
                <a:t>startPt.x,startPt.y</a:t>
              </a:r>
            </a:p>
            <a:p>
              <a:pPr>
                <a:spcBef>
                  <a:spcPts val="75"/>
                </a:spcBef>
              </a:pPr>
              <a:r>
                <a:rPr lang="en-US" altLang="en-US" sz="1500">
                  <a:solidFill>
                    <a:srgbClr val="FFFFFF"/>
                  </a:solidFill>
                  <a:latin typeface="Monaco" charset="0"/>
                  <a:ea typeface="Monaco" charset="0"/>
                  <a:cs typeface="Monaco" charset="0"/>
                  <a:sym typeface="Monaco" charset="0"/>
                </a:rPr>
                <a:t>);</a:t>
              </a:r>
            </a:p>
            <a:p>
              <a:pPr>
                <a:spcBef>
                  <a:spcPts val="75"/>
                </a:spcBef>
              </a:pPr>
              <a:r>
                <a:rPr lang="en-US" altLang="en-US" sz="1500">
                  <a:solidFill>
                    <a:srgbClr val="FFFFFF"/>
                  </a:solidFill>
                  <a:latin typeface="Monaco" charset="0"/>
                  <a:ea typeface="Monaco" charset="0"/>
                  <a:cs typeface="Monaco" charset="0"/>
                  <a:sym typeface="Monaco" charset="0"/>
                </a:rPr>
                <a:t>ctx.stroke();</a:t>
              </a:r>
            </a:p>
          </p:txBody>
        </p:sp>
      </p:grpSp>
    </p:spTree>
    <p:extLst>
      <p:ext uri="{BB962C8B-B14F-4D97-AF65-F5344CB8AC3E}">
        <p14:creationId xmlns:p14="http://schemas.microsoft.com/office/powerpoint/2010/main" val="14569644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rIns="129200"/>
          <a:lstStyle/>
          <a:p>
            <a:r>
              <a:rPr lang="en-US" altLang="en-US"/>
              <a:t>DRAWING ARCS</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0" y="1676400"/>
            <a:ext cx="7239000"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1507" name="AutoShape 3"/>
          <p:cNvSpPr>
            <a:spLocks/>
          </p:cNvSpPr>
          <p:nvPr/>
        </p:nvSpPr>
        <p:spPr bwMode="auto">
          <a:xfrm>
            <a:off x="304800" y="1993900"/>
            <a:ext cx="2286000" cy="965200"/>
          </a:xfrm>
          <a:custGeom>
            <a:avLst/>
            <a:gdLst/>
            <a:ahLst/>
            <a:cxnLst/>
            <a:rect l="0" t="0" r="r" b="b"/>
            <a:pathLst>
              <a:path w="17514" h="14031">
                <a:moveTo>
                  <a:pt x="1946" y="0"/>
                </a:moveTo>
                <a:cubicBezTo>
                  <a:pt x="871" y="0"/>
                  <a:pt x="0" y="1653"/>
                  <a:pt x="0" y="3692"/>
                </a:cubicBezTo>
                <a:lnTo>
                  <a:pt x="0" y="10338"/>
                </a:lnTo>
                <a:cubicBezTo>
                  <a:pt x="0" y="12378"/>
                  <a:pt x="871" y="14031"/>
                  <a:pt x="1946" y="14031"/>
                </a:cubicBezTo>
                <a:lnTo>
                  <a:pt x="15568" y="14031"/>
                </a:lnTo>
                <a:cubicBezTo>
                  <a:pt x="15729" y="14031"/>
                  <a:pt x="15883" y="13985"/>
                  <a:pt x="16033" y="13915"/>
                </a:cubicBezTo>
                <a:lnTo>
                  <a:pt x="21600" y="21600"/>
                </a:lnTo>
                <a:lnTo>
                  <a:pt x="17462" y="11169"/>
                </a:lnTo>
                <a:cubicBezTo>
                  <a:pt x="17494" y="10902"/>
                  <a:pt x="17514" y="10625"/>
                  <a:pt x="17514" y="10338"/>
                </a:cubicBezTo>
                <a:lnTo>
                  <a:pt x="17514" y="3692"/>
                </a:lnTo>
                <a:cubicBezTo>
                  <a:pt x="17514" y="1653"/>
                  <a:pt x="16642" y="0"/>
                  <a:pt x="15568" y="0"/>
                </a:cubicBezTo>
                <a:lnTo>
                  <a:pt x="1946" y="0"/>
                </a:lnTo>
                <a:close/>
                <a:moveTo>
                  <a:pt x="1946" y="0"/>
                </a:moveTo>
              </a:path>
            </a:pathLst>
          </a:custGeom>
          <a:solidFill>
            <a:srgbClr val="89B6D2"/>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nchor="ctr"/>
          <a:lstStyle>
            <a:lvl1pPr>
              <a:defRPr sz="1200">
                <a:solidFill>
                  <a:schemeClr val="tx1"/>
                </a:solidFill>
                <a:latin typeface="Arial" charset="0"/>
              </a:defRPr>
            </a:lvl1pPr>
            <a:lvl2pPr>
              <a:defRPr sz="1200">
                <a:solidFill>
                  <a:schemeClr val="tx1"/>
                </a:solidFill>
                <a:latin typeface="Arial" charset="0"/>
              </a:defRPr>
            </a:lvl2pPr>
            <a:lvl3pPr>
              <a:defRPr sz="1200">
                <a:solidFill>
                  <a:schemeClr val="tx1"/>
                </a:solidFill>
                <a:latin typeface="Arial" charset="0"/>
              </a:defRPr>
            </a:lvl3pPr>
            <a:lvl4pPr>
              <a:defRPr sz="1200">
                <a:solidFill>
                  <a:schemeClr val="tx1"/>
                </a:solidFill>
                <a:latin typeface="Arial" charset="0"/>
              </a:defRPr>
            </a:lvl4pPr>
            <a:lvl5pPr>
              <a:defRPr sz="1200">
                <a:solidFill>
                  <a:schemeClr val="tx1"/>
                </a:solidFill>
                <a:latin typeface="Arial" charset="0"/>
              </a:defRPr>
            </a:lvl5pPr>
            <a:lvl6pPr fontAlgn="base">
              <a:spcBef>
                <a:spcPct val="0"/>
              </a:spcBef>
              <a:spcAft>
                <a:spcPct val="0"/>
              </a:spcAft>
              <a:defRPr sz="1200">
                <a:solidFill>
                  <a:schemeClr val="tx1"/>
                </a:solidFill>
                <a:latin typeface="Arial" charset="0"/>
              </a:defRPr>
            </a:lvl6pPr>
            <a:lvl7pPr fontAlgn="base">
              <a:spcBef>
                <a:spcPct val="0"/>
              </a:spcBef>
              <a:spcAft>
                <a:spcPct val="0"/>
              </a:spcAft>
              <a:defRPr sz="1200">
                <a:solidFill>
                  <a:schemeClr val="tx1"/>
                </a:solidFill>
                <a:latin typeface="Arial" charset="0"/>
              </a:defRPr>
            </a:lvl7pPr>
            <a:lvl8pPr fontAlgn="base">
              <a:spcBef>
                <a:spcPct val="0"/>
              </a:spcBef>
              <a:spcAft>
                <a:spcPct val="0"/>
              </a:spcAft>
              <a:defRPr sz="1200">
                <a:solidFill>
                  <a:schemeClr val="tx1"/>
                </a:solidFill>
                <a:latin typeface="Arial" charset="0"/>
              </a:defRPr>
            </a:lvl8pPr>
            <a:lvl9pPr fontAlgn="base">
              <a:spcBef>
                <a:spcPct val="0"/>
              </a:spcBef>
              <a:spcAft>
                <a:spcPct val="0"/>
              </a:spcAft>
              <a:defRPr sz="1200">
                <a:solidFill>
                  <a:schemeClr val="tx1"/>
                </a:solidFill>
                <a:latin typeface="Arial" charset="0"/>
              </a:defRPr>
            </a:lvl9pPr>
          </a:lstStyle>
          <a:p>
            <a:pPr algn="ctr"/>
            <a:r>
              <a:rPr lang="en-US" altLang="en-US" sz="2400">
                <a:solidFill>
                  <a:srgbClr val="121212"/>
                </a:solidFill>
                <a:effectLst>
                  <a:outerShdw blurRad="38100" dist="38100" dir="2700000" algn="tl">
                    <a:srgbClr val="000000"/>
                  </a:outerShdw>
                </a:effectLst>
                <a:latin typeface="Gill Sans" charset="0"/>
                <a:ea typeface="Gill Sans" charset="0"/>
                <a:cs typeface="Gill Sans" charset="0"/>
                <a:sym typeface="Gill Sans" charset="0"/>
              </a:rPr>
              <a:t>Start angle</a:t>
            </a:r>
          </a:p>
        </p:txBody>
      </p:sp>
      <p:sp>
        <p:nvSpPr>
          <p:cNvPr id="21508" name="AutoShape 4"/>
          <p:cNvSpPr>
            <a:spLocks/>
          </p:cNvSpPr>
          <p:nvPr/>
        </p:nvSpPr>
        <p:spPr bwMode="auto">
          <a:xfrm>
            <a:off x="6286500" y="4737100"/>
            <a:ext cx="1930400" cy="965200"/>
          </a:xfrm>
          <a:custGeom>
            <a:avLst/>
            <a:gdLst/>
            <a:ahLst/>
            <a:cxnLst/>
            <a:rect l="0" t="0" r="r" b="b"/>
            <a:pathLst>
              <a:path w="15785" h="12436">
                <a:moveTo>
                  <a:pt x="-5815" y="-9164"/>
                </a:moveTo>
                <a:lnTo>
                  <a:pt x="65" y="2490"/>
                </a:lnTo>
                <a:cubicBezTo>
                  <a:pt x="26" y="2742"/>
                  <a:pt x="0" y="3001"/>
                  <a:pt x="0" y="3272"/>
                </a:cubicBezTo>
                <a:lnTo>
                  <a:pt x="0" y="9163"/>
                </a:lnTo>
                <a:cubicBezTo>
                  <a:pt x="0" y="10971"/>
                  <a:pt x="930" y="12436"/>
                  <a:pt x="2077" y="12436"/>
                </a:cubicBezTo>
                <a:lnTo>
                  <a:pt x="13708" y="12436"/>
                </a:lnTo>
                <a:cubicBezTo>
                  <a:pt x="14855" y="12436"/>
                  <a:pt x="15785" y="10971"/>
                  <a:pt x="15785" y="9163"/>
                </a:cubicBezTo>
                <a:lnTo>
                  <a:pt x="15785" y="3272"/>
                </a:lnTo>
                <a:cubicBezTo>
                  <a:pt x="15785" y="1465"/>
                  <a:pt x="14855" y="0"/>
                  <a:pt x="13708" y="0"/>
                </a:cubicBezTo>
                <a:lnTo>
                  <a:pt x="2077" y="0"/>
                </a:lnTo>
                <a:cubicBezTo>
                  <a:pt x="1905" y="0"/>
                  <a:pt x="1741" y="40"/>
                  <a:pt x="1581" y="102"/>
                </a:cubicBezTo>
                <a:lnTo>
                  <a:pt x="-5815" y="-9164"/>
                </a:lnTo>
                <a:close/>
                <a:moveTo>
                  <a:pt x="-5815" y="-9164"/>
                </a:moveTo>
              </a:path>
            </a:pathLst>
          </a:custGeom>
          <a:solidFill>
            <a:srgbClr val="89B6D2"/>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nchor="ctr"/>
          <a:lstStyle>
            <a:lvl1pPr>
              <a:defRPr sz="1200">
                <a:solidFill>
                  <a:schemeClr val="tx1"/>
                </a:solidFill>
                <a:latin typeface="Arial" charset="0"/>
              </a:defRPr>
            </a:lvl1pPr>
            <a:lvl2pPr>
              <a:defRPr sz="1200">
                <a:solidFill>
                  <a:schemeClr val="tx1"/>
                </a:solidFill>
                <a:latin typeface="Arial" charset="0"/>
              </a:defRPr>
            </a:lvl2pPr>
            <a:lvl3pPr>
              <a:defRPr sz="1200">
                <a:solidFill>
                  <a:schemeClr val="tx1"/>
                </a:solidFill>
                <a:latin typeface="Arial" charset="0"/>
              </a:defRPr>
            </a:lvl3pPr>
            <a:lvl4pPr>
              <a:defRPr sz="1200">
                <a:solidFill>
                  <a:schemeClr val="tx1"/>
                </a:solidFill>
                <a:latin typeface="Arial" charset="0"/>
              </a:defRPr>
            </a:lvl4pPr>
            <a:lvl5pPr>
              <a:defRPr sz="1200">
                <a:solidFill>
                  <a:schemeClr val="tx1"/>
                </a:solidFill>
                <a:latin typeface="Arial" charset="0"/>
              </a:defRPr>
            </a:lvl5pPr>
            <a:lvl6pPr fontAlgn="base">
              <a:spcBef>
                <a:spcPct val="0"/>
              </a:spcBef>
              <a:spcAft>
                <a:spcPct val="0"/>
              </a:spcAft>
              <a:defRPr sz="1200">
                <a:solidFill>
                  <a:schemeClr val="tx1"/>
                </a:solidFill>
                <a:latin typeface="Arial" charset="0"/>
              </a:defRPr>
            </a:lvl6pPr>
            <a:lvl7pPr fontAlgn="base">
              <a:spcBef>
                <a:spcPct val="0"/>
              </a:spcBef>
              <a:spcAft>
                <a:spcPct val="0"/>
              </a:spcAft>
              <a:defRPr sz="1200">
                <a:solidFill>
                  <a:schemeClr val="tx1"/>
                </a:solidFill>
                <a:latin typeface="Arial" charset="0"/>
              </a:defRPr>
            </a:lvl7pPr>
            <a:lvl8pPr fontAlgn="base">
              <a:spcBef>
                <a:spcPct val="0"/>
              </a:spcBef>
              <a:spcAft>
                <a:spcPct val="0"/>
              </a:spcAft>
              <a:defRPr sz="1200">
                <a:solidFill>
                  <a:schemeClr val="tx1"/>
                </a:solidFill>
                <a:latin typeface="Arial" charset="0"/>
              </a:defRPr>
            </a:lvl8pPr>
            <a:lvl9pPr fontAlgn="base">
              <a:spcBef>
                <a:spcPct val="0"/>
              </a:spcBef>
              <a:spcAft>
                <a:spcPct val="0"/>
              </a:spcAft>
              <a:defRPr sz="1200">
                <a:solidFill>
                  <a:schemeClr val="tx1"/>
                </a:solidFill>
                <a:latin typeface="Arial" charset="0"/>
              </a:defRPr>
            </a:lvl9pPr>
          </a:lstStyle>
          <a:p>
            <a:pPr algn="ctr"/>
            <a:r>
              <a:rPr lang="en-US" altLang="en-US" sz="2400">
                <a:solidFill>
                  <a:srgbClr val="121212"/>
                </a:solidFill>
                <a:effectLst>
                  <a:outerShdw blurRad="38100" dist="38100" dir="2700000" algn="tl">
                    <a:srgbClr val="000000"/>
                  </a:outerShdw>
                </a:effectLst>
                <a:latin typeface="Gill Sans" charset="0"/>
                <a:ea typeface="Gill Sans" charset="0"/>
                <a:cs typeface="Gill Sans" charset="0"/>
                <a:sym typeface="Gill Sans" charset="0"/>
              </a:rPr>
              <a:t>End angle</a:t>
            </a:r>
          </a:p>
        </p:txBody>
      </p:sp>
      <p:sp>
        <p:nvSpPr>
          <p:cNvPr id="21509" name="Rectangle 5"/>
          <p:cNvSpPr>
            <a:spLocks/>
          </p:cNvSpPr>
          <p:nvPr/>
        </p:nvSpPr>
        <p:spPr bwMode="auto">
          <a:xfrm>
            <a:off x="7488238" y="3937000"/>
            <a:ext cx="32702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defRPr sz="1200">
                <a:solidFill>
                  <a:schemeClr val="tx1"/>
                </a:solidFill>
                <a:latin typeface="Arial" charset="0"/>
              </a:defRPr>
            </a:lvl1pPr>
            <a:lvl2pPr>
              <a:defRPr sz="1200">
                <a:solidFill>
                  <a:schemeClr val="tx1"/>
                </a:solidFill>
                <a:latin typeface="Arial" charset="0"/>
              </a:defRPr>
            </a:lvl2pPr>
            <a:lvl3pPr>
              <a:defRPr sz="1200">
                <a:solidFill>
                  <a:schemeClr val="tx1"/>
                </a:solidFill>
                <a:latin typeface="Arial" charset="0"/>
              </a:defRPr>
            </a:lvl3pPr>
            <a:lvl4pPr>
              <a:defRPr sz="1200">
                <a:solidFill>
                  <a:schemeClr val="tx1"/>
                </a:solidFill>
                <a:latin typeface="Arial" charset="0"/>
              </a:defRPr>
            </a:lvl4pPr>
            <a:lvl5pPr>
              <a:defRPr sz="1200">
                <a:solidFill>
                  <a:schemeClr val="tx1"/>
                </a:solidFill>
                <a:latin typeface="Arial" charset="0"/>
              </a:defRPr>
            </a:lvl5pPr>
            <a:lvl6pPr fontAlgn="base">
              <a:spcBef>
                <a:spcPct val="0"/>
              </a:spcBef>
              <a:spcAft>
                <a:spcPct val="0"/>
              </a:spcAft>
              <a:defRPr sz="1200">
                <a:solidFill>
                  <a:schemeClr val="tx1"/>
                </a:solidFill>
                <a:latin typeface="Arial" charset="0"/>
              </a:defRPr>
            </a:lvl6pPr>
            <a:lvl7pPr fontAlgn="base">
              <a:spcBef>
                <a:spcPct val="0"/>
              </a:spcBef>
              <a:spcAft>
                <a:spcPct val="0"/>
              </a:spcAft>
              <a:defRPr sz="1200">
                <a:solidFill>
                  <a:schemeClr val="tx1"/>
                </a:solidFill>
                <a:latin typeface="Arial" charset="0"/>
              </a:defRPr>
            </a:lvl7pPr>
            <a:lvl8pPr fontAlgn="base">
              <a:spcBef>
                <a:spcPct val="0"/>
              </a:spcBef>
              <a:spcAft>
                <a:spcPct val="0"/>
              </a:spcAft>
              <a:defRPr sz="1200">
                <a:solidFill>
                  <a:schemeClr val="tx1"/>
                </a:solidFill>
                <a:latin typeface="Arial" charset="0"/>
              </a:defRPr>
            </a:lvl8pPr>
            <a:lvl9pPr fontAlgn="base">
              <a:spcBef>
                <a:spcPct val="0"/>
              </a:spcBef>
              <a:spcAft>
                <a:spcPct val="0"/>
              </a:spcAft>
              <a:defRPr sz="1200">
                <a:solidFill>
                  <a:schemeClr val="tx1"/>
                </a:solidFill>
                <a:latin typeface="Arial" charset="0"/>
              </a:defRPr>
            </a:lvl9pPr>
          </a:lstStyle>
          <a:p>
            <a:pPr algn="ctr"/>
            <a:r>
              <a:rPr lang="en-US" altLang="en-US" sz="2800">
                <a:solidFill>
                  <a:srgbClr val="000000"/>
                </a:solidFill>
                <a:latin typeface="Monaco" charset="0"/>
                <a:ea typeface="Monaco" charset="0"/>
                <a:cs typeface="Monaco" charset="0"/>
                <a:sym typeface="Monaco" charset="0"/>
              </a:rPr>
              <a:t>0</a:t>
            </a:r>
          </a:p>
        </p:txBody>
      </p:sp>
      <p:sp>
        <p:nvSpPr>
          <p:cNvPr id="21510" name="Rectangle 6"/>
          <p:cNvSpPr>
            <a:spLocks/>
          </p:cNvSpPr>
          <p:nvPr/>
        </p:nvSpPr>
        <p:spPr bwMode="auto">
          <a:xfrm>
            <a:off x="3341688" y="1784350"/>
            <a:ext cx="1820862" cy="546100"/>
          </a:xfrm>
          <a:prstGeom prst="rect">
            <a:avLst/>
          </a:prstGeom>
          <a:solidFill>
            <a:srgbClr val="FFFFFF"/>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defRPr sz="1200">
                <a:solidFill>
                  <a:schemeClr val="tx1"/>
                </a:solidFill>
                <a:latin typeface="Arial" charset="0"/>
              </a:defRPr>
            </a:lvl1pPr>
            <a:lvl2pPr>
              <a:defRPr sz="1200">
                <a:solidFill>
                  <a:schemeClr val="tx1"/>
                </a:solidFill>
                <a:latin typeface="Arial" charset="0"/>
              </a:defRPr>
            </a:lvl2pPr>
            <a:lvl3pPr>
              <a:defRPr sz="1200">
                <a:solidFill>
                  <a:schemeClr val="tx1"/>
                </a:solidFill>
                <a:latin typeface="Arial" charset="0"/>
              </a:defRPr>
            </a:lvl3pPr>
            <a:lvl4pPr>
              <a:defRPr sz="1200">
                <a:solidFill>
                  <a:schemeClr val="tx1"/>
                </a:solidFill>
                <a:latin typeface="Arial" charset="0"/>
              </a:defRPr>
            </a:lvl4pPr>
            <a:lvl5pPr>
              <a:defRPr sz="1200">
                <a:solidFill>
                  <a:schemeClr val="tx1"/>
                </a:solidFill>
                <a:latin typeface="Arial" charset="0"/>
              </a:defRPr>
            </a:lvl5pPr>
            <a:lvl6pPr fontAlgn="base">
              <a:spcBef>
                <a:spcPct val="0"/>
              </a:spcBef>
              <a:spcAft>
                <a:spcPct val="0"/>
              </a:spcAft>
              <a:defRPr sz="1200">
                <a:solidFill>
                  <a:schemeClr val="tx1"/>
                </a:solidFill>
                <a:latin typeface="Arial" charset="0"/>
              </a:defRPr>
            </a:lvl6pPr>
            <a:lvl7pPr fontAlgn="base">
              <a:spcBef>
                <a:spcPct val="0"/>
              </a:spcBef>
              <a:spcAft>
                <a:spcPct val="0"/>
              </a:spcAft>
              <a:defRPr sz="1200">
                <a:solidFill>
                  <a:schemeClr val="tx1"/>
                </a:solidFill>
                <a:latin typeface="Arial" charset="0"/>
              </a:defRPr>
            </a:lvl7pPr>
            <a:lvl8pPr fontAlgn="base">
              <a:spcBef>
                <a:spcPct val="0"/>
              </a:spcBef>
              <a:spcAft>
                <a:spcPct val="0"/>
              </a:spcAft>
              <a:defRPr sz="1200">
                <a:solidFill>
                  <a:schemeClr val="tx1"/>
                </a:solidFill>
                <a:latin typeface="Arial" charset="0"/>
              </a:defRPr>
            </a:lvl8pPr>
            <a:lvl9pPr fontAlgn="base">
              <a:spcBef>
                <a:spcPct val="0"/>
              </a:spcBef>
              <a:spcAft>
                <a:spcPct val="0"/>
              </a:spcAft>
              <a:defRPr sz="1200">
                <a:solidFill>
                  <a:schemeClr val="tx1"/>
                </a:solidFill>
                <a:latin typeface="Arial" charset="0"/>
              </a:defRPr>
            </a:lvl9pPr>
          </a:lstStyle>
          <a:p>
            <a:pPr algn="ctr"/>
            <a:r>
              <a:rPr lang="en-US" altLang="en-US" sz="2800">
                <a:solidFill>
                  <a:srgbClr val="000000"/>
                </a:solidFill>
                <a:latin typeface="Monaco" charset="0"/>
                <a:ea typeface="Monaco" charset="0"/>
                <a:cs typeface="Monaco" charset="0"/>
                <a:sym typeface="Monaco" charset="0"/>
              </a:rPr>
              <a:t>1.5 * PI</a:t>
            </a:r>
          </a:p>
        </p:txBody>
      </p:sp>
      <p:sp>
        <p:nvSpPr>
          <p:cNvPr id="21511" name="Rectangle 7"/>
          <p:cNvSpPr>
            <a:spLocks/>
          </p:cNvSpPr>
          <p:nvPr/>
        </p:nvSpPr>
        <p:spPr bwMode="auto">
          <a:xfrm>
            <a:off x="639763" y="3937000"/>
            <a:ext cx="541337" cy="546100"/>
          </a:xfrm>
          <a:prstGeom prst="rect">
            <a:avLst/>
          </a:prstGeom>
          <a:solidFill>
            <a:srgbClr val="FFFFFF"/>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defRPr sz="1200">
                <a:solidFill>
                  <a:schemeClr val="tx1"/>
                </a:solidFill>
                <a:latin typeface="Arial" charset="0"/>
              </a:defRPr>
            </a:lvl1pPr>
            <a:lvl2pPr>
              <a:defRPr sz="1200">
                <a:solidFill>
                  <a:schemeClr val="tx1"/>
                </a:solidFill>
                <a:latin typeface="Arial" charset="0"/>
              </a:defRPr>
            </a:lvl2pPr>
            <a:lvl3pPr>
              <a:defRPr sz="1200">
                <a:solidFill>
                  <a:schemeClr val="tx1"/>
                </a:solidFill>
                <a:latin typeface="Arial" charset="0"/>
              </a:defRPr>
            </a:lvl3pPr>
            <a:lvl4pPr>
              <a:defRPr sz="1200">
                <a:solidFill>
                  <a:schemeClr val="tx1"/>
                </a:solidFill>
                <a:latin typeface="Arial" charset="0"/>
              </a:defRPr>
            </a:lvl4pPr>
            <a:lvl5pPr>
              <a:defRPr sz="1200">
                <a:solidFill>
                  <a:schemeClr val="tx1"/>
                </a:solidFill>
                <a:latin typeface="Arial" charset="0"/>
              </a:defRPr>
            </a:lvl5pPr>
            <a:lvl6pPr fontAlgn="base">
              <a:spcBef>
                <a:spcPct val="0"/>
              </a:spcBef>
              <a:spcAft>
                <a:spcPct val="0"/>
              </a:spcAft>
              <a:defRPr sz="1200">
                <a:solidFill>
                  <a:schemeClr val="tx1"/>
                </a:solidFill>
                <a:latin typeface="Arial" charset="0"/>
              </a:defRPr>
            </a:lvl6pPr>
            <a:lvl7pPr fontAlgn="base">
              <a:spcBef>
                <a:spcPct val="0"/>
              </a:spcBef>
              <a:spcAft>
                <a:spcPct val="0"/>
              </a:spcAft>
              <a:defRPr sz="1200">
                <a:solidFill>
                  <a:schemeClr val="tx1"/>
                </a:solidFill>
                <a:latin typeface="Arial" charset="0"/>
              </a:defRPr>
            </a:lvl7pPr>
            <a:lvl8pPr fontAlgn="base">
              <a:spcBef>
                <a:spcPct val="0"/>
              </a:spcBef>
              <a:spcAft>
                <a:spcPct val="0"/>
              </a:spcAft>
              <a:defRPr sz="1200">
                <a:solidFill>
                  <a:schemeClr val="tx1"/>
                </a:solidFill>
                <a:latin typeface="Arial" charset="0"/>
              </a:defRPr>
            </a:lvl8pPr>
            <a:lvl9pPr fontAlgn="base">
              <a:spcBef>
                <a:spcPct val="0"/>
              </a:spcBef>
              <a:spcAft>
                <a:spcPct val="0"/>
              </a:spcAft>
              <a:defRPr sz="1200">
                <a:solidFill>
                  <a:schemeClr val="tx1"/>
                </a:solidFill>
                <a:latin typeface="Arial" charset="0"/>
              </a:defRPr>
            </a:lvl9pPr>
          </a:lstStyle>
          <a:p>
            <a:pPr algn="ctr"/>
            <a:r>
              <a:rPr lang="en-US" altLang="en-US" sz="2800">
                <a:solidFill>
                  <a:srgbClr val="000000"/>
                </a:solidFill>
                <a:latin typeface="Monaco" charset="0"/>
                <a:ea typeface="Monaco" charset="0"/>
                <a:cs typeface="Monaco" charset="0"/>
                <a:sym typeface="Monaco" charset="0"/>
              </a:rPr>
              <a:t>PI</a:t>
            </a:r>
          </a:p>
        </p:txBody>
      </p:sp>
      <p:sp>
        <p:nvSpPr>
          <p:cNvPr id="21512" name="Rectangle 8"/>
          <p:cNvSpPr>
            <a:spLocks/>
          </p:cNvSpPr>
          <p:nvPr/>
        </p:nvSpPr>
        <p:spPr bwMode="auto">
          <a:xfrm>
            <a:off x="3340100" y="5981700"/>
            <a:ext cx="1820863" cy="546100"/>
          </a:xfrm>
          <a:prstGeom prst="rect">
            <a:avLst/>
          </a:prstGeom>
          <a:solidFill>
            <a:srgbClr val="FFFFFF"/>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defRPr sz="1200">
                <a:solidFill>
                  <a:schemeClr val="tx1"/>
                </a:solidFill>
                <a:latin typeface="Arial" charset="0"/>
              </a:defRPr>
            </a:lvl1pPr>
            <a:lvl2pPr>
              <a:defRPr sz="1200">
                <a:solidFill>
                  <a:schemeClr val="tx1"/>
                </a:solidFill>
                <a:latin typeface="Arial" charset="0"/>
              </a:defRPr>
            </a:lvl2pPr>
            <a:lvl3pPr>
              <a:defRPr sz="1200">
                <a:solidFill>
                  <a:schemeClr val="tx1"/>
                </a:solidFill>
                <a:latin typeface="Arial" charset="0"/>
              </a:defRPr>
            </a:lvl3pPr>
            <a:lvl4pPr>
              <a:defRPr sz="1200">
                <a:solidFill>
                  <a:schemeClr val="tx1"/>
                </a:solidFill>
                <a:latin typeface="Arial" charset="0"/>
              </a:defRPr>
            </a:lvl4pPr>
            <a:lvl5pPr>
              <a:defRPr sz="1200">
                <a:solidFill>
                  <a:schemeClr val="tx1"/>
                </a:solidFill>
                <a:latin typeface="Arial" charset="0"/>
              </a:defRPr>
            </a:lvl5pPr>
            <a:lvl6pPr fontAlgn="base">
              <a:spcBef>
                <a:spcPct val="0"/>
              </a:spcBef>
              <a:spcAft>
                <a:spcPct val="0"/>
              </a:spcAft>
              <a:defRPr sz="1200">
                <a:solidFill>
                  <a:schemeClr val="tx1"/>
                </a:solidFill>
                <a:latin typeface="Arial" charset="0"/>
              </a:defRPr>
            </a:lvl6pPr>
            <a:lvl7pPr fontAlgn="base">
              <a:spcBef>
                <a:spcPct val="0"/>
              </a:spcBef>
              <a:spcAft>
                <a:spcPct val="0"/>
              </a:spcAft>
              <a:defRPr sz="1200">
                <a:solidFill>
                  <a:schemeClr val="tx1"/>
                </a:solidFill>
                <a:latin typeface="Arial" charset="0"/>
              </a:defRPr>
            </a:lvl7pPr>
            <a:lvl8pPr fontAlgn="base">
              <a:spcBef>
                <a:spcPct val="0"/>
              </a:spcBef>
              <a:spcAft>
                <a:spcPct val="0"/>
              </a:spcAft>
              <a:defRPr sz="1200">
                <a:solidFill>
                  <a:schemeClr val="tx1"/>
                </a:solidFill>
                <a:latin typeface="Arial" charset="0"/>
              </a:defRPr>
            </a:lvl8pPr>
            <a:lvl9pPr fontAlgn="base">
              <a:spcBef>
                <a:spcPct val="0"/>
              </a:spcBef>
              <a:spcAft>
                <a:spcPct val="0"/>
              </a:spcAft>
              <a:defRPr sz="1200">
                <a:solidFill>
                  <a:schemeClr val="tx1"/>
                </a:solidFill>
                <a:latin typeface="Arial" charset="0"/>
              </a:defRPr>
            </a:lvl9pPr>
          </a:lstStyle>
          <a:p>
            <a:pPr algn="ctr"/>
            <a:r>
              <a:rPr lang="en-US" altLang="en-US" sz="2800">
                <a:solidFill>
                  <a:srgbClr val="000000"/>
                </a:solidFill>
                <a:latin typeface="Monaco" charset="0"/>
                <a:ea typeface="Monaco" charset="0"/>
                <a:cs typeface="Monaco" charset="0"/>
                <a:sym typeface="Monaco" charset="0"/>
              </a:rPr>
              <a:t>0.5 * PI</a:t>
            </a:r>
          </a:p>
        </p:txBody>
      </p:sp>
      <p:sp>
        <p:nvSpPr>
          <p:cNvPr id="21513" name="AutoShape 9"/>
          <p:cNvSpPr>
            <a:spLocks/>
          </p:cNvSpPr>
          <p:nvPr/>
        </p:nvSpPr>
        <p:spPr bwMode="auto">
          <a:xfrm>
            <a:off x="609600" y="4864100"/>
            <a:ext cx="2540000" cy="965200"/>
          </a:xfrm>
          <a:custGeom>
            <a:avLst/>
            <a:gdLst/>
            <a:ahLst/>
            <a:cxnLst/>
            <a:rect l="0" t="0" r="r" b="b"/>
            <a:pathLst>
              <a:path w="15540" h="14275">
                <a:moveTo>
                  <a:pt x="21600" y="-7325"/>
                </a:moveTo>
                <a:lnTo>
                  <a:pt x="14707" y="446"/>
                </a:lnTo>
                <a:cubicBezTo>
                  <a:pt x="14490" y="170"/>
                  <a:pt x="14247" y="0"/>
                  <a:pt x="13986" y="0"/>
                </a:cubicBezTo>
                <a:lnTo>
                  <a:pt x="1554" y="0"/>
                </a:lnTo>
                <a:cubicBezTo>
                  <a:pt x="696" y="0"/>
                  <a:pt x="0" y="1682"/>
                  <a:pt x="0" y="3757"/>
                </a:cubicBezTo>
                <a:lnTo>
                  <a:pt x="0" y="10518"/>
                </a:lnTo>
                <a:cubicBezTo>
                  <a:pt x="0" y="12593"/>
                  <a:pt x="696" y="14275"/>
                  <a:pt x="1554" y="14275"/>
                </a:cubicBezTo>
                <a:lnTo>
                  <a:pt x="13986" y="14275"/>
                </a:lnTo>
                <a:cubicBezTo>
                  <a:pt x="14844" y="14275"/>
                  <a:pt x="15540" y="12593"/>
                  <a:pt x="15540" y="10518"/>
                </a:cubicBezTo>
                <a:lnTo>
                  <a:pt x="15540" y="3757"/>
                </a:lnTo>
                <a:cubicBezTo>
                  <a:pt x="15540" y="3755"/>
                  <a:pt x="15540" y="3753"/>
                  <a:pt x="15540" y="3751"/>
                </a:cubicBezTo>
                <a:lnTo>
                  <a:pt x="21600" y="-7325"/>
                </a:lnTo>
                <a:close/>
                <a:moveTo>
                  <a:pt x="21600" y="-7325"/>
                </a:moveTo>
              </a:path>
            </a:pathLst>
          </a:custGeom>
          <a:solidFill>
            <a:srgbClr val="89B6D2"/>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nchor="ctr"/>
          <a:lstStyle>
            <a:lvl1pPr>
              <a:defRPr sz="1200">
                <a:solidFill>
                  <a:schemeClr val="tx1"/>
                </a:solidFill>
                <a:latin typeface="Arial" charset="0"/>
              </a:defRPr>
            </a:lvl1pPr>
            <a:lvl2pPr>
              <a:defRPr sz="1200">
                <a:solidFill>
                  <a:schemeClr val="tx1"/>
                </a:solidFill>
                <a:latin typeface="Arial" charset="0"/>
              </a:defRPr>
            </a:lvl2pPr>
            <a:lvl3pPr>
              <a:defRPr sz="1200">
                <a:solidFill>
                  <a:schemeClr val="tx1"/>
                </a:solidFill>
                <a:latin typeface="Arial" charset="0"/>
              </a:defRPr>
            </a:lvl3pPr>
            <a:lvl4pPr>
              <a:defRPr sz="1200">
                <a:solidFill>
                  <a:schemeClr val="tx1"/>
                </a:solidFill>
                <a:latin typeface="Arial" charset="0"/>
              </a:defRPr>
            </a:lvl4pPr>
            <a:lvl5pPr>
              <a:defRPr sz="1200">
                <a:solidFill>
                  <a:schemeClr val="tx1"/>
                </a:solidFill>
                <a:latin typeface="Arial" charset="0"/>
              </a:defRPr>
            </a:lvl5pPr>
            <a:lvl6pPr fontAlgn="base">
              <a:spcBef>
                <a:spcPct val="0"/>
              </a:spcBef>
              <a:spcAft>
                <a:spcPct val="0"/>
              </a:spcAft>
              <a:defRPr sz="1200">
                <a:solidFill>
                  <a:schemeClr val="tx1"/>
                </a:solidFill>
                <a:latin typeface="Arial" charset="0"/>
              </a:defRPr>
            </a:lvl6pPr>
            <a:lvl7pPr fontAlgn="base">
              <a:spcBef>
                <a:spcPct val="0"/>
              </a:spcBef>
              <a:spcAft>
                <a:spcPct val="0"/>
              </a:spcAft>
              <a:defRPr sz="1200">
                <a:solidFill>
                  <a:schemeClr val="tx1"/>
                </a:solidFill>
                <a:latin typeface="Arial" charset="0"/>
              </a:defRPr>
            </a:lvl7pPr>
            <a:lvl8pPr fontAlgn="base">
              <a:spcBef>
                <a:spcPct val="0"/>
              </a:spcBef>
              <a:spcAft>
                <a:spcPct val="0"/>
              </a:spcAft>
              <a:defRPr sz="1200">
                <a:solidFill>
                  <a:schemeClr val="tx1"/>
                </a:solidFill>
                <a:latin typeface="Arial" charset="0"/>
              </a:defRPr>
            </a:lvl8pPr>
            <a:lvl9pPr fontAlgn="base">
              <a:spcBef>
                <a:spcPct val="0"/>
              </a:spcBef>
              <a:spcAft>
                <a:spcPct val="0"/>
              </a:spcAft>
              <a:defRPr sz="1200">
                <a:solidFill>
                  <a:schemeClr val="tx1"/>
                </a:solidFill>
                <a:latin typeface="Arial" charset="0"/>
              </a:defRPr>
            </a:lvl9pPr>
          </a:lstStyle>
          <a:p>
            <a:pPr algn="ctr"/>
            <a:r>
              <a:rPr lang="en-US" altLang="en-US" sz="2400">
                <a:solidFill>
                  <a:srgbClr val="121212"/>
                </a:solidFill>
                <a:effectLst>
                  <a:outerShdw blurRad="38100" dist="38100" dir="2700000" algn="tl">
                    <a:srgbClr val="000000"/>
                  </a:outerShdw>
                </a:effectLst>
                <a:latin typeface="Gill Sans" charset="0"/>
                <a:ea typeface="Gill Sans" charset="0"/>
                <a:cs typeface="Gill Sans" charset="0"/>
                <a:sym typeface="Gill Sans" charset="0"/>
              </a:rPr>
              <a:t>Center point</a:t>
            </a:r>
          </a:p>
        </p:txBody>
      </p:sp>
    </p:spTree>
    <p:extLst>
      <p:ext uri="{BB962C8B-B14F-4D97-AF65-F5344CB8AC3E}">
        <p14:creationId xmlns:p14="http://schemas.microsoft.com/office/powerpoint/2010/main" val="1592262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p:cNvSpPr>
          <p:nvPr/>
        </p:nvSpPr>
        <p:spPr bwMode="auto">
          <a:xfrm>
            <a:off x="912813" y="3746500"/>
            <a:ext cx="7340600" cy="1993900"/>
          </a:xfrm>
          <a:prstGeom prst="rect">
            <a:avLst/>
          </a:prstGeom>
          <a:solidFill>
            <a:srgbClr val="213037"/>
          </a:solidFill>
          <a:ln w="25560" cap="flat">
            <a:solidFill>
              <a:schemeClr val="tx1"/>
            </a:solidFill>
            <a:prstDash val="solid"/>
            <a:miter lim="800000"/>
            <a:headEnd type="none" w="med" len="med"/>
            <a:tailEnd type="none" w="med" len="med"/>
          </a:ln>
        </p:spPr>
        <p:txBody>
          <a:bodyPr lIns="0" tIns="0" rIns="0" bIns="0" anchor="ctr"/>
          <a:lstStyle>
            <a:lvl1pPr>
              <a:defRPr sz="1200">
                <a:solidFill>
                  <a:schemeClr val="tx1"/>
                </a:solidFill>
                <a:latin typeface="Arial" charset="0"/>
              </a:defRPr>
            </a:lvl1pPr>
            <a:lvl2pPr>
              <a:defRPr sz="1200">
                <a:solidFill>
                  <a:schemeClr val="tx1"/>
                </a:solidFill>
                <a:latin typeface="Arial" charset="0"/>
              </a:defRPr>
            </a:lvl2pPr>
            <a:lvl3pPr>
              <a:defRPr sz="1200">
                <a:solidFill>
                  <a:schemeClr val="tx1"/>
                </a:solidFill>
                <a:latin typeface="Arial" charset="0"/>
              </a:defRPr>
            </a:lvl3pPr>
            <a:lvl4pPr>
              <a:defRPr sz="1200">
                <a:solidFill>
                  <a:schemeClr val="tx1"/>
                </a:solidFill>
                <a:latin typeface="Arial" charset="0"/>
              </a:defRPr>
            </a:lvl4pPr>
            <a:lvl5pPr>
              <a:defRPr sz="1200">
                <a:solidFill>
                  <a:schemeClr val="tx1"/>
                </a:solidFill>
                <a:latin typeface="Arial" charset="0"/>
              </a:defRPr>
            </a:lvl5pPr>
            <a:lvl6pPr fontAlgn="base">
              <a:spcBef>
                <a:spcPct val="0"/>
              </a:spcBef>
              <a:spcAft>
                <a:spcPct val="0"/>
              </a:spcAft>
              <a:defRPr sz="1200">
                <a:solidFill>
                  <a:schemeClr val="tx1"/>
                </a:solidFill>
                <a:latin typeface="Arial" charset="0"/>
              </a:defRPr>
            </a:lvl6pPr>
            <a:lvl7pPr fontAlgn="base">
              <a:spcBef>
                <a:spcPct val="0"/>
              </a:spcBef>
              <a:spcAft>
                <a:spcPct val="0"/>
              </a:spcAft>
              <a:defRPr sz="1200">
                <a:solidFill>
                  <a:schemeClr val="tx1"/>
                </a:solidFill>
                <a:latin typeface="Arial" charset="0"/>
              </a:defRPr>
            </a:lvl7pPr>
            <a:lvl8pPr fontAlgn="base">
              <a:spcBef>
                <a:spcPct val="0"/>
              </a:spcBef>
              <a:spcAft>
                <a:spcPct val="0"/>
              </a:spcAft>
              <a:defRPr sz="1200">
                <a:solidFill>
                  <a:schemeClr val="tx1"/>
                </a:solidFill>
                <a:latin typeface="Arial" charset="0"/>
              </a:defRPr>
            </a:lvl8pPr>
            <a:lvl9pPr fontAlgn="base">
              <a:spcBef>
                <a:spcPct val="0"/>
              </a:spcBef>
              <a:spcAft>
                <a:spcPct val="0"/>
              </a:spcAft>
              <a:defRPr sz="1200">
                <a:solidFill>
                  <a:schemeClr val="tx1"/>
                </a:solidFill>
                <a:latin typeface="Arial" charset="0"/>
              </a:defRPr>
            </a:lvl9pPr>
          </a:lstStyle>
          <a:p>
            <a:pPr>
              <a:spcBef>
                <a:spcPts val="100"/>
              </a:spcBef>
            </a:pPr>
            <a:r>
              <a:rPr lang="en-US" altLang="en-US" sz="1800">
                <a:solidFill>
                  <a:srgbClr val="FFFFFF"/>
                </a:solidFill>
                <a:latin typeface="Monaco" charset="0"/>
                <a:ea typeface="Monaco" charset="0"/>
                <a:cs typeface="Monaco" charset="0"/>
                <a:sym typeface="Monaco" charset="0"/>
              </a:rPr>
              <a:t>ctx.beginPath();ctx.arc(x, y, radius, 0, Math.PI*2, true);ctx.closePath();ctx.fill();</a:t>
            </a:r>
          </a:p>
        </p:txBody>
      </p:sp>
      <p:sp>
        <p:nvSpPr>
          <p:cNvPr id="22530" name="Rectangle 2"/>
          <p:cNvSpPr>
            <a:spLocks/>
          </p:cNvSpPr>
          <p:nvPr/>
        </p:nvSpPr>
        <p:spPr bwMode="auto">
          <a:xfrm>
            <a:off x="457200" y="552450"/>
            <a:ext cx="82423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nchor="ctr"/>
          <a:lstStyle>
            <a:lvl1pPr marL="39688">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1pPr>
            <a:lvl2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2pPr>
            <a:lvl3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3pPr>
            <a:lvl4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4pPr>
            <a:lvl5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5pPr>
            <a:lvl6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6pPr>
            <a:lvl7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7pPr>
            <a:lvl8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8pPr>
            <a:lvl9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9pPr>
          </a:lstStyle>
          <a:p>
            <a:pPr algn="ctr"/>
            <a:r>
              <a:rPr lang="en-US" altLang="en-US" sz="5500">
                <a:latin typeface="Calibri Bold" charset="0"/>
                <a:ea typeface="Calibri Bold" charset="0"/>
                <a:cs typeface="Calibri Bold" charset="0"/>
                <a:sym typeface="Calibri Bold" charset="0"/>
              </a:rPr>
              <a:t>DRAWING</a:t>
            </a:r>
            <a:r>
              <a:rPr lang="en-US" altLang="en-US" sz="4400">
                <a:latin typeface="Calibri" charset="0"/>
                <a:ea typeface="Calibri" charset="0"/>
                <a:cs typeface="Calibri" charset="0"/>
                <a:sym typeface="Calibri" charset="0"/>
              </a:rPr>
              <a:t> ARCS </a:t>
            </a:r>
            <a:r>
              <a:rPr lang="en-US" altLang="en-US" sz="3800">
                <a:solidFill>
                  <a:srgbClr val="68DC07"/>
                </a:solidFill>
                <a:latin typeface="Calibri" charset="0"/>
                <a:ea typeface="Calibri" charset="0"/>
                <a:cs typeface="Calibri" charset="0"/>
                <a:sym typeface="Calibri" charset="0"/>
              </a:rPr>
              <a:t>&amp;</a:t>
            </a:r>
            <a:r>
              <a:rPr lang="en-US" altLang="en-US" sz="4400">
                <a:latin typeface="Calibri" charset="0"/>
                <a:ea typeface="Calibri" charset="0"/>
                <a:cs typeface="Calibri" charset="0"/>
                <a:sym typeface="Calibri" charset="0"/>
              </a:rPr>
              <a:t> </a:t>
            </a:r>
            <a:r>
              <a:rPr lang="en-US" altLang="en-US" sz="5500">
                <a:latin typeface="Calibri" charset="0"/>
                <a:ea typeface="Calibri" charset="0"/>
                <a:cs typeface="Calibri" charset="0"/>
                <a:sym typeface="Calibri" charset="0"/>
              </a:rPr>
              <a:t>CIRCLES</a:t>
            </a:r>
          </a:p>
        </p:txBody>
      </p:sp>
      <p:sp>
        <p:nvSpPr>
          <p:cNvPr id="22531" name="Rectangle 3"/>
          <p:cNvSpPr>
            <a:spLocks/>
          </p:cNvSpPr>
          <p:nvPr/>
        </p:nvSpPr>
        <p:spPr bwMode="auto">
          <a:xfrm>
            <a:off x="457200" y="2090738"/>
            <a:ext cx="824230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lstStyle>
            <a:lvl1pPr marL="661988" indent="-342900">
              <a:tabLst>
                <a:tab pos="774700" algn="l"/>
                <a:tab pos="1231900" algn="l"/>
                <a:tab pos="1689100" algn="l"/>
                <a:tab pos="2146300" algn="l"/>
                <a:tab pos="2603500" algn="l"/>
                <a:tab pos="3060700" algn="l"/>
                <a:tab pos="3517900" algn="l"/>
                <a:tab pos="3975100" algn="l"/>
                <a:tab pos="4432300" algn="l"/>
                <a:tab pos="4889500" algn="l"/>
                <a:tab pos="5346700" algn="l"/>
                <a:tab pos="5803900" algn="l"/>
                <a:tab pos="6261100" algn="l"/>
                <a:tab pos="6718300" algn="l"/>
                <a:tab pos="7175500" algn="l"/>
                <a:tab pos="7632700" algn="l"/>
                <a:tab pos="8089900" algn="l"/>
                <a:tab pos="8547100" algn="l"/>
                <a:tab pos="9004300" algn="l"/>
                <a:tab pos="9461500" algn="l"/>
                <a:tab pos="9639300" algn="l"/>
                <a:tab pos="774700" algn="l"/>
                <a:tab pos="1231900" algn="l"/>
                <a:tab pos="1689100" algn="l"/>
                <a:tab pos="2146300" algn="l"/>
                <a:tab pos="2603500" algn="l"/>
                <a:tab pos="3060700" algn="l"/>
                <a:tab pos="3517900" algn="l"/>
                <a:tab pos="3975100" algn="l"/>
                <a:tab pos="4432300" algn="l"/>
                <a:tab pos="4889500" algn="l"/>
                <a:tab pos="5346700" algn="l"/>
              </a:tabLst>
              <a:defRPr sz="1200">
                <a:solidFill>
                  <a:schemeClr val="tx1"/>
                </a:solidFill>
                <a:latin typeface="Arial" charset="0"/>
              </a:defRPr>
            </a:lvl1pPr>
            <a:lvl2pPr>
              <a:tabLst>
                <a:tab pos="774700" algn="l"/>
                <a:tab pos="1231900" algn="l"/>
                <a:tab pos="1689100" algn="l"/>
                <a:tab pos="2146300" algn="l"/>
                <a:tab pos="2603500" algn="l"/>
                <a:tab pos="3060700" algn="l"/>
                <a:tab pos="3517900" algn="l"/>
                <a:tab pos="3975100" algn="l"/>
                <a:tab pos="4432300" algn="l"/>
                <a:tab pos="4889500" algn="l"/>
                <a:tab pos="5346700" algn="l"/>
                <a:tab pos="5803900" algn="l"/>
                <a:tab pos="6261100" algn="l"/>
                <a:tab pos="6718300" algn="l"/>
                <a:tab pos="7175500" algn="l"/>
                <a:tab pos="7632700" algn="l"/>
                <a:tab pos="8089900" algn="l"/>
                <a:tab pos="8547100" algn="l"/>
                <a:tab pos="9004300" algn="l"/>
                <a:tab pos="9461500" algn="l"/>
                <a:tab pos="9639300" algn="l"/>
                <a:tab pos="774700" algn="l"/>
                <a:tab pos="1231900" algn="l"/>
                <a:tab pos="1689100" algn="l"/>
                <a:tab pos="2146300" algn="l"/>
                <a:tab pos="2603500" algn="l"/>
                <a:tab pos="3060700" algn="l"/>
                <a:tab pos="3517900" algn="l"/>
                <a:tab pos="3975100" algn="l"/>
                <a:tab pos="4432300" algn="l"/>
                <a:tab pos="4889500" algn="l"/>
                <a:tab pos="5346700" algn="l"/>
              </a:tabLst>
              <a:defRPr sz="1200">
                <a:solidFill>
                  <a:schemeClr val="tx1"/>
                </a:solidFill>
                <a:latin typeface="Arial" charset="0"/>
              </a:defRPr>
            </a:lvl2pPr>
            <a:lvl3pPr>
              <a:tabLst>
                <a:tab pos="774700" algn="l"/>
                <a:tab pos="1231900" algn="l"/>
                <a:tab pos="1689100" algn="l"/>
                <a:tab pos="2146300" algn="l"/>
                <a:tab pos="2603500" algn="l"/>
                <a:tab pos="3060700" algn="l"/>
                <a:tab pos="3517900" algn="l"/>
                <a:tab pos="3975100" algn="l"/>
                <a:tab pos="4432300" algn="l"/>
                <a:tab pos="4889500" algn="l"/>
                <a:tab pos="5346700" algn="l"/>
                <a:tab pos="5803900" algn="l"/>
                <a:tab pos="6261100" algn="l"/>
                <a:tab pos="6718300" algn="l"/>
                <a:tab pos="7175500" algn="l"/>
                <a:tab pos="7632700" algn="l"/>
                <a:tab pos="8089900" algn="l"/>
                <a:tab pos="8547100" algn="l"/>
                <a:tab pos="9004300" algn="l"/>
                <a:tab pos="9461500" algn="l"/>
                <a:tab pos="9639300" algn="l"/>
                <a:tab pos="774700" algn="l"/>
                <a:tab pos="1231900" algn="l"/>
                <a:tab pos="1689100" algn="l"/>
                <a:tab pos="2146300" algn="l"/>
                <a:tab pos="2603500" algn="l"/>
                <a:tab pos="3060700" algn="l"/>
                <a:tab pos="3517900" algn="l"/>
                <a:tab pos="3975100" algn="l"/>
                <a:tab pos="4432300" algn="l"/>
                <a:tab pos="4889500" algn="l"/>
                <a:tab pos="5346700" algn="l"/>
              </a:tabLst>
              <a:defRPr sz="1200">
                <a:solidFill>
                  <a:schemeClr val="tx1"/>
                </a:solidFill>
                <a:latin typeface="Arial" charset="0"/>
              </a:defRPr>
            </a:lvl3pPr>
            <a:lvl4pPr>
              <a:tabLst>
                <a:tab pos="774700" algn="l"/>
                <a:tab pos="1231900" algn="l"/>
                <a:tab pos="1689100" algn="l"/>
                <a:tab pos="2146300" algn="l"/>
                <a:tab pos="2603500" algn="l"/>
                <a:tab pos="3060700" algn="l"/>
                <a:tab pos="3517900" algn="l"/>
                <a:tab pos="3975100" algn="l"/>
                <a:tab pos="4432300" algn="l"/>
                <a:tab pos="4889500" algn="l"/>
                <a:tab pos="5346700" algn="l"/>
                <a:tab pos="5803900" algn="l"/>
                <a:tab pos="6261100" algn="l"/>
                <a:tab pos="6718300" algn="l"/>
                <a:tab pos="7175500" algn="l"/>
                <a:tab pos="7632700" algn="l"/>
                <a:tab pos="8089900" algn="l"/>
                <a:tab pos="8547100" algn="l"/>
                <a:tab pos="9004300" algn="l"/>
                <a:tab pos="9461500" algn="l"/>
                <a:tab pos="9639300" algn="l"/>
                <a:tab pos="774700" algn="l"/>
                <a:tab pos="1231900" algn="l"/>
                <a:tab pos="1689100" algn="l"/>
                <a:tab pos="2146300" algn="l"/>
                <a:tab pos="2603500" algn="l"/>
                <a:tab pos="3060700" algn="l"/>
                <a:tab pos="3517900" algn="l"/>
                <a:tab pos="3975100" algn="l"/>
                <a:tab pos="4432300" algn="l"/>
                <a:tab pos="4889500" algn="l"/>
                <a:tab pos="5346700" algn="l"/>
              </a:tabLst>
              <a:defRPr sz="1200">
                <a:solidFill>
                  <a:schemeClr val="tx1"/>
                </a:solidFill>
                <a:latin typeface="Arial" charset="0"/>
              </a:defRPr>
            </a:lvl4pPr>
            <a:lvl5pPr>
              <a:tabLst>
                <a:tab pos="774700" algn="l"/>
                <a:tab pos="1231900" algn="l"/>
                <a:tab pos="1689100" algn="l"/>
                <a:tab pos="2146300" algn="l"/>
                <a:tab pos="2603500" algn="l"/>
                <a:tab pos="3060700" algn="l"/>
                <a:tab pos="3517900" algn="l"/>
                <a:tab pos="3975100" algn="l"/>
                <a:tab pos="4432300" algn="l"/>
                <a:tab pos="4889500" algn="l"/>
                <a:tab pos="5346700" algn="l"/>
                <a:tab pos="5803900" algn="l"/>
                <a:tab pos="6261100" algn="l"/>
                <a:tab pos="6718300" algn="l"/>
                <a:tab pos="7175500" algn="l"/>
                <a:tab pos="7632700" algn="l"/>
                <a:tab pos="8089900" algn="l"/>
                <a:tab pos="8547100" algn="l"/>
                <a:tab pos="9004300" algn="l"/>
                <a:tab pos="9461500" algn="l"/>
                <a:tab pos="9639300" algn="l"/>
                <a:tab pos="774700" algn="l"/>
                <a:tab pos="1231900" algn="l"/>
                <a:tab pos="1689100" algn="l"/>
                <a:tab pos="2146300" algn="l"/>
                <a:tab pos="2603500" algn="l"/>
                <a:tab pos="3060700" algn="l"/>
                <a:tab pos="3517900" algn="l"/>
                <a:tab pos="3975100" algn="l"/>
                <a:tab pos="4432300" algn="l"/>
                <a:tab pos="4889500" algn="l"/>
                <a:tab pos="5346700" algn="l"/>
              </a:tabLst>
              <a:defRPr sz="1200">
                <a:solidFill>
                  <a:schemeClr val="tx1"/>
                </a:solidFill>
                <a:latin typeface="Arial" charset="0"/>
              </a:defRPr>
            </a:lvl5pPr>
            <a:lvl6pPr fontAlgn="base">
              <a:spcBef>
                <a:spcPct val="0"/>
              </a:spcBef>
              <a:spcAft>
                <a:spcPct val="0"/>
              </a:spcAft>
              <a:tabLst>
                <a:tab pos="774700" algn="l"/>
                <a:tab pos="1231900" algn="l"/>
                <a:tab pos="1689100" algn="l"/>
                <a:tab pos="2146300" algn="l"/>
                <a:tab pos="2603500" algn="l"/>
                <a:tab pos="3060700" algn="l"/>
                <a:tab pos="3517900" algn="l"/>
                <a:tab pos="3975100" algn="l"/>
                <a:tab pos="4432300" algn="l"/>
                <a:tab pos="4889500" algn="l"/>
                <a:tab pos="5346700" algn="l"/>
                <a:tab pos="5803900" algn="l"/>
                <a:tab pos="6261100" algn="l"/>
                <a:tab pos="6718300" algn="l"/>
                <a:tab pos="7175500" algn="l"/>
                <a:tab pos="7632700" algn="l"/>
                <a:tab pos="8089900" algn="l"/>
                <a:tab pos="8547100" algn="l"/>
                <a:tab pos="9004300" algn="l"/>
                <a:tab pos="9461500" algn="l"/>
                <a:tab pos="9639300" algn="l"/>
                <a:tab pos="774700" algn="l"/>
                <a:tab pos="1231900" algn="l"/>
                <a:tab pos="1689100" algn="l"/>
                <a:tab pos="2146300" algn="l"/>
                <a:tab pos="2603500" algn="l"/>
                <a:tab pos="3060700" algn="l"/>
                <a:tab pos="3517900" algn="l"/>
                <a:tab pos="3975100" algn="l"/>
                <a:tab pos="4432300" algn="l"/>
                <a:tab pos="4889500" algn="l"/>
                <a:tab pos="5346700" algn="l"/>
              </a:tabLst>
              <a:defRPr sz="1200">
                <a:solidFill>
                  <a:schemeClr val="tx1"/>
                </a:solidFill>
                <a:latin typeface="Arial" charset="0"/>
              </a:defRPr>
            </a:lvl6pPr>
            <a:lvl7pPr fontAlgn="base">
              <a:spcBef>
                <a:spcPct val="0"/>
              </a:spcBef>
              <a:spcAft>
                <a:spcPct val="0"/>
              </a:spcAft>
              <a:tabLst>
                <a:tab pos="774700" algn="l"/>
                <a:tab pos="1231900" algn="l"/>
                <a:tab pos="1689100" algn="l"/>
                <a:tab pos="2146300" algn="l"/>
                <a:tab pos="2603500" algn="l"/>
                <a:tab pos="3060700" algn="l"/>
                <a:tab pos="3517900" algn="l"/>
                <a:tab pos="3975100" algn="l"/>
                <a:tab pos="4432300" algn="l"/>
                <a:tab pos="4889500" algn="l"/>
                <a:tab pos="5346700" algn="l"/>
                <a:tab pos="5803900" algn="l"/>
                <a:tab pos="6261100" algn="l"/>
                <a:tab pos="6718300" algn="l"/>
                <a:tab pos="7175500" algn="l"/>
                <a:tab pos="7632700" algn="l"/>
                <a:tab pos="8089900" algn="l"/>
                <a:tab pos="8547100" algn="l"/>
                <a:tab pos="9004300" algn="l"/>
                <a:tab pos="9461500" algn="l"/>
                <a:tab pos="9639300" algn="l"/>
                <a:tab pos="774700" algn="l"/>
                <a:tab pos="1231900" algn="l"/>
                <a:tab pos="1689100" algn="l"/>
                <a:tab pos="2146300" algn="l"/>
                <a:tab pos="2603500" algn="l"/>
                <a:tab pos="3060700" algn="l"/>
                <a:tab pos="3517900" algn="l"/>
                <a:tab pos="3975100" algn="l"/>
                <a:tab pos="4432300" algn="l"/>
                <a:tab pos="4889500" algn="l"/>
                <a:tab pos="5346700" algn="l"/>
              </a:tabLst>
              <a:defRPr sz="1200">
                <a:solidFill>
                  <a:schemeClr val="tx1"/>
                </a:solidFill>
                <a:latin typeface="Arial" charset="0"/>
              </a:defRPr>
            </a:lvl7pPr>
            <a:lvl8pPr fontAlgn="base">
              <a:spcBef>
                <a:spcPct val="0"/>
              </a:spcBef>
              <a:spcAft>
                <a:spcPct val="0"/>
              </a:spcAft>
              <a:tabLst>
                <a:tab pos="774700" algn="l"/>
                <a:tab pos="1231900" algn="l"/>
                <a:tab pos="1689100" algn="l"/>
                <a:tab pos="2146300" algn="l"/>
                <a:tab pos="2603500" algn="l"/>
                <a:tab pos="3060700" algn="l"/>
                <a:tab pos="3517900" algn="l"/>
                <a:tab pos="3975100" algn="l"/>
                <a:tab pos="4432300" algn="l"/>
                <a:tab pos="4889500" algn="l"/>
                <a:tab pos="5346700" algn="l"/>
                <a:tab pos="5803900" algn="l"/>
                <a:tab pos="6261100" algn="l"/>
                <a:tab pos="6718300" algn="l"/>
                <a:tab pos="7175500" algn="l"/>
                <a:tab pos="7632700" algn="l"/>
                <a:tab pos="8089900" algn="l"/>
                <a:tab pos="8547100" algn="l"/>
                <a:tab pos="9004300" algn="l"/>
                <a:tab pos="9461500" algn="l"/>
                <a:tab pos="9639300" algn="l"/>
                <a:tab pos="774700" algn="l"/>
                <a:tab pos="1231900" algn="l"/>
                <a:tab pos="1689100" algn="l"/>
                <a:tab pos="2146300" algn="l"/>
                <a:tab pos="2603500" algn="l"/>
                <a:tab pos="3060700" algn="l"/>
                <a:tab pos="3517900" algn="l"/>
                <a:tab pos="3975100" algn="l"/>
                <a:tab pos="4432300" algn="l"/>
                <a:tab pos="4889500" algn="l"/>
                <a:tab pos="5346700" algn="l"/>
              </a:tabLst>
              <a:defRPr sz="1200">
                <a:solidFill>
                  <a:schemeClr val="tx1"/>
                </a:solidFill>
                <a:latin typeface="Arial" charset="0"/>
              </a:defRPr>
            </a:lvl8pPr>
            <a:lvl9pPr fontAlgn="base">
              <a:spcBef>
                <a:spcPct val="0"/>
              </a:spcBef>
              <a:spcAft>
                <a:spcPct val="0"/>
              </a:spcAft>
              <a:tabLst>
                <a:tab pos="774700" algn="l"/>
                <a:tab pos="1231900" algn="l"/>
                <a:tab pos="1689100" algn="l"/>
                <a:tab pos="2146300" algn="l"/>
                <a:tab pos="2603500" algn="l"/>
                <a:tab pos="3060700" algn="l"/>
                <a:tab pos="3517900" algn="l"/>
                <a:tab pos="3975100" algn="l"/>
                <a:tab pos="4432300" algn="l"/>
                <a:tab pos="4889500" algn="l"/>
                <a:tab pos="5346700" algn="l"/>
                <a:tab pos="5803900" algn="l"/>
                <a:tab pos="6261100" algn="l"/>
                <a:tab pos="6718300" algn="l"/>
                <a:tab pos="7175500" algn="l"/>
                <a:tab pos="7632700" algn="l"/>
                <a:tab pos="8089900" algn="l"/>
                <a:tab pos="8547100" algn="l"/>
                <a:tab pos="9004300" algn="l"/>
                <a:tab pos="9461500" algn="l"/>
                <a:tab pos="9639300" algn="l"/>
                <a:tab pos="774700" algn="l"/>
                <a:tab pos="1231900" algn="l"/>
                <a:tab pos="1689100" algn="l"/>
                <a:tab pos="2146300" algn="l"/>
                <a:tab pos="2603500" algn="l"/>
                <a:tab pos="3060700" algn="l"/>
                <a:tab pos="3517900" algn="l"/>
                <a:tab pos="3975100" algn="l"/>
                <a:tab pos="4432300" algn="l"/>
                <a:tab pos="4889500" algn="l"/>
                <a:tab pos="5346700" algn="l"/>
              </a:tabLst>
              <a:defRPr sz="1200">
                <a:solidFill>
                  <a:schemeClr val="tx1"/>
                </a:solidFill>
                <a:latin typeface="Arial" charset="0"/>
              </a:defRPr>
            </a:lvl9pPr>
          </a:lstStyle>
          <a:p>
            <a:pPr>
              <a:spcBef>
                <a:spcPts val="800"/>
              </a:spcBef>
              <a:buClr>
                <a:srgbClr val="213037"/>
              </a:buClr>
              <a:buSzPct val="100000"/>
              <a:buFont typeface="Arial" charset="0"/>
              <a:buChar char="•"/>
            </a:pPr>
            <a:r>
              <a:rPr lang="en-US" altLang="en-US" sz="3200">
                <a:latin typeface="Calibri" charset="0"/>
                <a:ea typeface="Calibri" charset="0"/>
                <a:cs typeface="Calibri" charset="0"/>
                <a:sym typeface="Calibri" charset="0"/>
              </a:rPr>
              <a:t>Circles are types of arcs </a:t>
            </a:r>
          </a:p>
          <a:p>
            <a:pPr>
              <a:spcBef>
                <a:spcPts val="800"/>
              </a:spcBef>
              <a:buClr>
                <a:srgbClr val="213037"/>
              </a:buClr>
              <a:buSzPct val="100000"/>
              <a:buFont typeface="Arial" charset="0"/>
              <a:buChar char="•"/>
            </a:pPr>
            <a:r>
              <a:rPr lang="en-US" altLang="en-US" sz="3200">
                <a:latin typeface="Calibri" charset="0"/>
                <a:ea typeface="Calibri" charset="0"/>
                <a:cs typeface="Calibri" charset="0"/>
                <a:sym typeface="Calibri" charset="0"/>
              </a:rPr>
              <a:t>Angles are in radians (need to calculate between degrees and radians)</a:t>
            </a:r>
          </a:p>
        </p:txBody>
      </p:sp>
      <p:sp>
        <p:nvSpPr>
          <p:cNvPr id="22532" name="AutoShape 4"/>
          <p:cNvSpPr>
            <a:spLocks/>
          </p:cNvSpPr>
          <p:nvPr/>
        </p:nvSpPr>
        <p:spPr bwMode="auto">
          <a:xfrm>
            <a:off x="2590800" y="5359400"/>
            <a:ext cx="1790700" cy="965200"/>
          </a:xfrm>
          <a:custGeom>
            <a:avLst/>
            <a:gdLst/>
            <a:ahLst/>
            <a:cxnLst/>
            <a:rect l="0" t="0" r="r" b="b"/>
            <a:pathLst>
              <a:path w="21600" h="14031">
                <a:moveTo>
                  <a:pt x="18383" y="-7569"/>
                </a:moveTo>
                <a:lnTo>
                  <a:pt x="16851" y="0"/>
                </a:lnTo>
                <a:lnTo>
                  <a:pt x="3064" y="0"/>
                </a:lnTo>
                <a:cubicBezTo>
                  <a:pt x="1372" y="0"/>
                  <a:pt x="0" y="1653"/>
                  <a:pt x="0" y="3693"/>
                </a:cubicBezTo>
                <a:lnTo>
                  <a:pt x="0" y="10339"/>
                </a:lnTo>
                <a:cubicBezTo>
                  <a:pt x="0" y="12378"/>
                  <a:pt x="1372" y="14031"/>
                  <a:pt x="3064" y="14031"/>
                </a:cubicBezTo>
                <a:lnTo>
                  <a:pt x="18536" y="14031"/>
                </a:lnTo>
                <a:cubicBezTo>
                  <a:pt x="20228" y="14031"/>
                  <a:pt x="21600" y="12378"/>
                  <a:pt x="21600" y="10339"/>
                </a:cubicBezTo>
                <a:lnTo>
                  <a:pt x="21600" y="3693"/>
                </a:lnTo>
                <a:cubicBezTo>
                  <a:pt x="21600" y="2301"/>
                  <a:pt x="20954" y="1103"/>
                  <a:pt x="20011" y="473"/>
                </a:cubicBezTo>
                <a:lnTo>
                  <a:pt x="18383" y="-7569"/>
                </a:lnTo>
                <a:close/>
                <a:moveTo>
                  <a:pt x="18383" y="-7569"/>
                </a:moveTo>
              </a:path>
            </a:pathLst>
          </a:custGeom>
          <a:solidFill>
            <a:srgbClr val="89B6D2"/>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nchor="ctr"/>
          <a:lstStyle>
            <a:lvl1pPr>
              <a:defRPr sz="1200">
                <a:solidFill>
                  <a:schemeClr val="tx1"/>
                </a:solidFill>
                <a:latin typeface="Arial" charset="0"/>
              </a:defRPr>
            </a:lvl1pPr>
            <a:lvl2pPr>
              <a:defRPr sz="1200">
                <a:solidFill>
                  <a:schemeClr val="tx1"/>
                </a:solidFill>
                <a:latin typeface="Arial" charset="0"/>
              </a:defRPr>
            </a:lvl2pPr>
            <a:lvl3pPr>
              <a:defRPr sz="1200">
                <a:solidFill>
                  <a:schemeClr val="tx1"/>
                </a:solidFill>
                <a:latin typeface="Arial" charset="0"/>
              </a:defRPr>
            </a:lvl3pPr>
            <a:lvl4pPr>
              <a:defRPr sz="1200">
                <a:solidFill>
                  <a:schemeClr val="tx1"/>
                </a:solidFill>
                <a:latin typeface="Arial" charset="0"/>
              </a:defRPr>
            </a:lvl4pPr>
            <a:lvl5pPr>
              <a:defRPr sz="1200">
                <a:solidFill>
                  <a:schemeClr val="tx1"/>
                </a:solidFill>
                <a:latin typeface="Arial" charset="0"/>
              </a:defRPr>
            </a:lvl5pPr>
            <a:lvl6pPr fontAlgn="base">
              <a:spcBef>
                <a:spcPct val="0"/>
              </a:spcBef>
              <a:spcAft>
                <a:spcPct val="0"/>
              </a:spcAft>
              <a:defRPr sz="1200">
                <a:solidFill>
                  <a:schemeClr val="tx1"/>
                </a:solidFill>
                <a:latin typeface="Arial" charset="0"/>
              </a:defRPr>
            </a:lvl6pPr>
            <a:lvl7pPr fontAlgn="base">
              <a:spcBef>
                <a:spcPct val="0"/>
              </a:spcBef>
              <a:spcAft>
                <a:spcPct val="0"/>
              </a:spcAft>
              <a:defRPr sz="1200">
                <a:solidFill>
                  <a:schemeClr val="tx1"/>
                </a:solidFill>
                <a:latin typeface="Arial" charset="0"/>
              </a:defRPr>
            </a:lvl7pPr>
            <a:lvl8pPr fontAlgn="base">
              <a:spcBef>
                <a:spcPct val="0"/>
              </a:spcBef>
              <a:spcAft>
                <a:spcPct val="0"/>
              </a:spcAft>
              <a:defRPr sz="1200">
                <a:solidFill>
                  <a:schemeClr val="tx1"/>
                </a:solidFill>
                <a:latin typeface="Arial" charset="0"/>
              </a:defRPr>
            </a:lvl8pPr>
            <a:lvl9pPr fontAlgn="base">
              <a:spcBef>
                <a:spcPct val="0"/>
              </a:spcBef>
              <a:spcAft>
                <a:spcPct val="0"/>
              </a:spcAft>
              <a:defRPr sz="1200">
                <a:solidFill>
                  <a:schemeClr val="tx1"/>
                </a:solidFill>
                <a:latin typeface="Arial" charset="0"/>
              </a:defRPr>
            </a:lvl9pPr>
          </a:lstStyle>
          <a:p>
            <a:pPr algn="ctr"/>
            <a:r>
              <a:rPr lang="en-US" altLang="en-US" sz="2400">
                <a:solidFill>
                  <a:srgbClr val="121212"/>
                </a:solidFill>
                <a:effectLst>
                  <a:outerShdw blurRad="38100" dist="38100" dir="2700000" algn="tl">
                    <a:srgbClr val="000000"/>
                  </a:outerShdw>
                </a:effectLst>
                <a:latin typeface="Gill Sans" charset="0"/>
                <a:ea typeface="Gill Sans" charset="0"/>
                <a:cs typeface="Gill Sans" charset="0"/>
                <a:sym typeface="Gill Sans" charset="0"/>
              </a:rPr>
              <a:t>Start angle</a:t>
            </a:r>
          </a:p>
        </p:txBody>
      </p:sp>
      <p:sp>
        <p:nvSpPr>
          <p:cNvPr id="22533" name="AutoShape 5"/>
          <p:cNvSpPr>
            <a:spLocks/>
          </p:cNvSpPr>
          <p:nvPr/>
        </p:nvSpPr>
        <p:spPr bwMode="auto">
          <a:xfrm>
            <a:off x="5003800" y="5270500"/>
            <a:ext cx="1562100" cy="965200"/>
          </a:xfrm>
          <a:custGeom>
            <a:avLst/>
            <a:gdLst/>
            <a:ahLst/>
            <a:cxnLst/>
            <a:rect l="0" t="0" r="r" b="b"/>
            <a:pathLst>
              <a:path w="21086" h="14657">
                <a:moveTo>
                  <a:pt x="-514" y="-6943"/>
                </a:moveTo>
                <a:lnTo>
                  <a:pt x="622" y="1645"/>
                </a:lnTo>
                <a:cubicBezTo>
                  <a:pt x="231" y="2272"/>
                  <a:pt x="0" y="3033"/>
                  <a:pt x="0" y="3857"/>
                </a:cubicBezTo>
                <a:lnTo>
                  <a:pt x="0" y="10800"/>
                </a:lnTo>
                <a:cubicBezTo>
                  <a:pt x="0" y="12930"/>
                  <a:pt x="1535" y="14657"/>
                  <a:pt x="3429" y="14657"/>
                </a:cubicBezTo>
                <a:lnTo>
                  <a:pt x="17657" y="14657"/>
                </a:lnTo>
                <a:cubicBezTo>
                  <a:pt x="19551" y="14657"/>
                  <a:pt x="21086" y="12930"/>
                  <a:pt x="21086" y="10800"/>
                </a:cubicBezTo>
                <a:lnTo>
                  <a:pt x="21086" y="3857"/>
                </a:lnTo>
                <a:cubicBezTo>
                  <a:pt x="21086" y="1727"/>
                  <a:pt x="19551" y="0"/>
                  <a:pt x="17657" y="0"/>
                </a:cubicBezTo>
                <a:lnTo>
                  <a:pt x="4002" y="0"/>
                </a:lnTo>
                <a:lnTo>
                  <a:pt x="-514" y="-6943"/>
                </a:lnTo>
                <a:close/>
                <a:moveTo>
                  <a:pt x="-514" y="-6943"/>
                </a:moveTo>
              </a:path>
            </a:pathLst>
          </a:custGeom>
          <a:solidFill>
            <a:srgbClr val="89B6D2"/>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nchor="ctr"/>
          <a:lstStyle>
            <a:lvl1pPr>
              <a:defRPr sz="1200">
                <a:solidFill>
                  <a:schemeClr val="tx1"/>
                </a:solidFill>
                <a:latin typeface="Arial" charset="0"/>
              </a:defRPr>
            </a:lvl1pPr>
            <a:lvl2pPr>
              <a:defRPr sz="1200">
                <a:solidFill>
                  <a:schemeClr val="tx1"/>
                </a:solidFill>
                <a:latin typeface="Arial" charset="0"/>
              </a:defRPr>
            </a:lvl2pPr>
            <a:lvl3pPr>
              <a:defRPr sz="1200">
                <a:solidFill>
                  <a:schemeClr val="tx1"/>
                </a:solidFill>
                <a:latin typeface="Arial" charset="0"/>
              </a:defRPr>
            </a:lvl3pPr>
            <a:lvl4pPr>
              <a:defRPr sz="1200">
                <a:solidFill>
                  <a:schemeClr val="tx1"/>
                </a:solidFill>
                <a:latin typeface="Arial" charset="0"/>
              </a:defRPr>
            </a:lvl4pPr>
            <a:lvl5pPr>
              <a:defRPr sz="1200">
                <a:solidFill>
                  <a:schemeClr val="tx1"/>
                </a:solidFill>
                <a:latin typeface="Arial" charset="0"/>
              </a:defRPr>
            </a:lvl5pPr>
            <a:lvl6pPr fontAlgn="base">
              <a:spcBef>
                <a:spcPct val="0"/>
              </a:spcBef>
              <a:spcAft>
                <a:spcPct val="0"/>
              </a:spcAft>
              <a:defRPr sz="1200">
                <a:solidFill>
                  <a:schemeClr val="tx1"/>
                </a:solidFill>
                <a:latin typeface="Arial" charset="0"/>
              </a:defRPr>
            </a:lvl6pPr>
            <a:lvl7pPr fontAlgn="base">
              <a:spcBef>
                <a:spcPct val="0"/>
              </a:spcBef>
              <a:spcAft>
                <a:spcPct val="0"/>
              </a:spcAft>
              <a:defRPr sz="1200">
                <a:solidFill>
                  <a:schemeClr val="tx1"/>
                </a:solidFill>
                <a:latin typeface="Arial" charset="0"/>
              </a:defRPr>
            </a:lvl7pPr>
            <a:lvl8pPr fontAlgn="base">
              <a:spcBef>
                <a:spcPct val="0"/>
              </a:spcBef>
              <a:spcAft>
                <a:spcPct val="0"/>
              </a:spcAft>
              <a:defRPr sz="1200">
                <a:solidFill>
                  <a:schemeClr val="tx1"/>
                </a:solidFill>
                <a:latin typeface="Arial" charset="0"/>
              </a:defRPr>
            </a:lvl8pPr>
            <a:lvl9pPr fontAlgn="base">
              <a:spcBef>
                <a:spcPct val="0"/>
              </a:spcBef>
              <a:spcAft>
                <a:spcPct val="0"/>
              </a:spcAft>
              <a:defRPr sz="1200">
                <a:solidFill>
                  <a:schemeClr val="tx1"/>
                </a:solidFill>
                <a:latin typeface="Arial" charset="0"/>
              </a:defRPr>
            </a:lvl9pPr>
          </a:lstStyle>
          <a:p>
            <a:pPr algn="ctr"/>
            <a:r>
              <a:rPr lang="en-US" altLang="en-US" sz="2400">
                <a:solidFill>
                  <a:srgbClr val="121212"/>
                </a:solidFill>
                <a:effectLst>
                  <a:outerShdw blurRad="38100" dist="38100" dir="2700000" algn="tl">
                    <a:srgbClr val="000000"/>
                  </a:outerShdw>
                </a:effectLst>
                <a:latin typeface="Gill Sans" charset="0"/>
                <a:ea typeface="Gill Sans" charset="0"/>
                <a:cs typeface="Gill Sans" charset="0"/>
                <a:sym typeface="Gill Sans" charset="0"/>
              </a:rPr>
              <a:t>End angle</a:t>
            </a:r>
          </a:p>
        </p:txBody>
      </p:sp>
    </p:spTree>
    <p:extLst>
      <p:ext uri="{BB962C8B-B14F-4D97-AF65-F5344CB8AC3E}">
        <p14:creationId xmlns:p14="http://schemas.microsoft.com/office/powerpoint/2010/main" val="1356431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t>Current state of the standards</a:t>
            </a:r>
          </a:p>
        </p:txBody>
      </p:sp>
      <p:sp>
        <p:nvSpPr>
          <p:cNvPr id="36867" name="Rectangle 3"/>
          <p:cNvSpPr>
            <a:spLocks noGrp="1" noChangeArrowheads="1"/>
          </p:cNvSpPr>
          <p:nvPr>
            <p:ph type="body" idx="1"/>
          </p:nvPr>
        </p:nvSpPr>
        <p:spPr/>
        <p:txBody>
          <a:bodyPr/>
          <a:lstStyle/>
          <a:p>
            <a:r>
              <a:rPr lang="en-US" sz="2400" dirty="0"/>
              <a:t>In the 90s browser wars (IE vs. Netscape) were driving the evolution of HTML</a:t>
            </a:r>
          </a:p>
          <a:p>
            <a:pPr marL="692150" lvl="1" indent="-347663"/>
            <a:r>
              <a:rPr lang="en-US" sz="2200" dirty="0"/>
              <a:t>Non-standard extensions used by pages lead to lock-in</a:t>
            </a:r>
          </a:p>
          <a:p>
            <a:r>
              <a:rPr lang="en-US" sz="2400" dirty="0"/>
              <a:t>W3C (World Wide Web Consortium) sets standards</a:t>
            </a:r>
          </a:p>
          <a:p>
            <a:r>
              <a:rPr lang="en-US" sz="2400" dirty="0"/>
              <a:t>Last HTML standard 5 (October 2014)</a:t>
            </a:r>
          </a:p>
          <a:p>
            <a:r>
              <a:rPr lang="en-US" sz="2400" dirty="0"/>
              <a:t>XHTML 2.0 XML-based format</a:t>
            </a:r>
          </a:p>
          <a:p>
            <a:pPr marL="692150" lvl="1" indent="-347663"/>
            <a:r>
              <a:rPr lang="en-US" sz="2200" dirty="0"/>
              <a:t>XML (extensible markup language) – focuses on semantics and is used as general purpose format for structured data</a:t>
            </a:r>
          </a:p>
          <a:p>
            <a:pPr marL="692150" lvl="1" indent="-347663"/>
            <a:r>
              <a:rPr lang="en-US" sz="2200" dirty="0"/>
              <a:t>A document called DTD or XML Schema defines what tags and attributes are allowed in an XML document</a:t>
            </a:r>
          </a:p>
        </p:txBody>
      </p:sp>
    </p:spTree>
    <p:extLst>
      <p:ext uri="{BB962C8B-B14F-4D97-AF65-F5344CB8AC3E}">
        <p14:creationId xmlns:p14="http://schemas.microsoft.com/office/powerpoint/2010/main" val="40878770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p:cNvSpPr>
          <p:nvPr/>
        </p:nvSpPr>
        <p:spPr bwMode="auto">
          <a:xfrm>
            <a:off x="457200" y="635000"/>
            <a:ext cx="82423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nchor="ctr"/>
          <a:lstStyle>
            <a:lvl1pPr marL="39688">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1pPr>
            <a:lvl2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2pPr>
            <a:lvl3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3pPr>
            <a:lvl4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4pPr>
            <a:lvl5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5pPr>
            <a:lvl6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6pPr>
            <a:lvl7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7pPr>
            <a:lvl8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8pPr>
            <a:lvl9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9pPr>
          </a:lstStyle>
          <a:p>
            <a:pPr algn="ctr"/>
            <a:r>
              <a:rPr lang="en-US" altLang="en-US" sz="4400">
                <a:latin typeface="Calibri Bold" charset="0"/>
                <a:ea typeface="Calibri Bold" charset="0"/>
                <a:cs typeface="Calibri Bold" charset="0"/>
                <a:sym typeface="Calibri Bold" charset="0"/>
              </a:rPr>
              <a:t>TEXT</a:t>
            </a:r>
          </a:p>
        </p:txBody>
      </p:sp>
      <p:sp>
        <p:nvSpPr>
          <p:cNvPr id="24578" name="Rectangle 2"/>
          <p:cNvSpPr>
            <a:spLocks/>
          </p:cNvSpPr>
          <p:nvPr/>
        </p:nvSpPr>
        <p:spPr bwMode="auto">
          <a:xfrm>
            <a:off x="893763" y="1946275"/>
            <a:ext cx="73660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lstStyle>
            <a:lvl1pPr marL="406400" indent="-406400">
              <a:tabLst>
                <a:tab pos="774700" algn="l"/>
                <a:tab pos="1231900" algn="l"/>
                <a:tab pos="1689100" algn="l"/>
                <a:tab pos="2146300" algn="l"/>
                <a:tab pos="2603500" algn="l"/>
                <a:tab pos="3060700" algn="l"/>
                <a:tab pos="3517900" algn="l"/>
                <a:tab pos="3975100" algn="l"/>
                <a:tab pos="4432300" algn="l"/>
                <a:tab pos="4889500" algn="l"/>
                <a:tab pos="5346700" algn="l"/>
                <a:tab pos="5803900" algn="l"/>
                <a:tab pos="6261100" algn="l"/>
                <a:tab pos="6718300" algn="l"/>
                <a:tab pos="7175500" algn="l"/>
                <a:tab pos="7632700" algn="l"/>
                <a:tab pos="8089900" algn="l"/>
                <a:tab pos="8547100" algn="l"/>
                <a:tab pos="9004300" algn="l"/>
                <a:tab pos="9461500" algn="l"/>
                <a:tab pos="9639300" algn="l"/>
              </a:tabLst>
              <a:defRPr sz="1200">
                <a:solidFill>
                  <a:schemeClr val="tx1"/>
                </a:solidFill>
                <a:latin typeface="Arial" charset="0"/>
              </a:defRPr>
            </a:lvl1pPr>
            <a:lvl2pPr>
              <a:tabLst>
                <a:tab pos="774700" algn="l"/>
                <a:tab pos="1231900" algn="l"/>
                <a:tab pos="1689100" algn="l"/>
                <a:tab pos="2146300" algn="l"/>
                <a:tab pos="2603500" algn="l"/>
                <a:tab pos="3060700" algn="l"/>
                <a:tab pos="3517900" algn="l"/>
                <a:tab pos="3975100" algn="l"/>
                <a:tab pos="4432300" algn="l"/>
                <a:tab pos="4889500" algn="l"/>
                <a:tab pos="5346700" algn="l"/>
                <a:tab pos="5803900" algn="l"/>
                <a:tab pos="6261100" algn="l"/>
                <a:tab pos="6718300" algn="l"/>
                <a:tab pos="7175500" algn="l"/>
                <a:tab pos="7632700" algn="l"/>
                <a:tab pos="8089900" algn="l"/>
                <a:tab pos="8547100" algn="l"/>
                <a:tab pos="9004300" algn="l"/>
                <a:tab pos="9461500" algn="l"/>
                <a:tab pos="9639300" algn="l"/>
              </a:tabLst>
              <a:defRPr sz="1200">
                <a:solidFill>
                  <a:schemeClr val="tx1"/>
                </a:solidFill>
                <a:latin typeface="Arial" charset="0"/>
              </a:defRPr>
            </a:lvl2pPr>
            <a:lvl3pPr>
              <a:tabLst>
                <a:tab pos="774700" algn="l"/>
                <a:tab pos="1231900" algn="l"/>
                <a:tab pos="1689100" algn="l"/>
                <a:tab pos="2146300" algn="l"/>
                <a:tab pos="2603500" algn="l"/>
                <a:tab pos="3060700" algn="l"/>
                <a:tab pos="3517900" algn="l"/>
                <a:tab pos="3975100" algn="l"/>
                <a:tab pos="4432300" algn="l"/>
                <a:tab pos="4889500" algn="l"/>
                <a:tab pos="5346700" algn="l"/>
                <a:tab pos="5803900" algn="l"/>
                <a:tab pos="6261100" algn="l"/>
                <a:tab pos="6718300" algn="l"/>
                <a:tab pos="7175500" algn="l"/>
                <a:tab pos="7632700" algn="l"/>
                <a:tab pos="8089900" algn="l"/>
                <a:tab pos="8547100" algn="l"/>
                <a:tab pos="9004300" algn="l"/>
                <a:tab pos="9461500" algn="l"/>
                <a:tab pos="9639300" algn="l"/>
              </a:tabLst>
              <a:defRPr sz="1200">
                <a:solidFill>
                  <a:schemeClr val="tx1"/>
                </a:solidFill>
                <a:latin typeface="Arial" charset="0"/>
              </a:defRPr>
            </a:lvl3pPr>
            <a:lvl4pPr>
              <a:tabLst>
                <a:tab pos="774700" algn="l"/>
                <a:tab pos="1231900" algn="l"/>
                <a:tab pos="1689100" algn="l"/>
                <a:tab pos="2146300" algn="l"/>
                <a:tab pos="2603500" algn="l"/>
                <a:tab pos="3060700" algn="l"/>
                <a:tab pos="3517900" algn="l"/>
                <a:tab pos="3975100" algn="l"/>
                <a:tab pos="4432300" algn="l"/>
                <a:tab pos="4889500" algn="l"/>
                <a:tab pos="5346700" algn="l"/>
                <a:tab pos="5803900" algn="l"/>
                <a:tab pos="6261100" algn="l"/>
                <a:tab pos="6718300" algn="l"/>
                <a:tab pos="7175500" algn="l"/>
                <a:tab pos="7632700" algn="l"/>
                <a:tab pos="8089900" algn="l"/>
                <a:tab pos="8547100" algn="l"/>
                <a:tab pos="9004300" algn="l"/>
                <a:tab pos="9461500" algn="l"/>
                <a:tab pos="9639300" algn="l"/>
              </a:tabLst>
              <a:defRPr sz="1200">
                <a:solidFill>
                  <a:schemeClr val="tx1"/>
                </a:solidFill>
                <a:latin typeface="Arial" charset="0"/>
              </a:defRPr>
            </a:lvl4pPr>
            <a:lvl5pPr>
              <a:tabLst>
                <a:tab pos="774700" algn="l"/>
                <a:tab pos="1231900" algn="l"/>
                <a:tab pos="1689100" algn="l"/>
                <a:tab pos="2146300" algn="l"/>
                <a:tab pos="2603500" algn="l"/>
                <a:tab pos="3060700" algn="l"/>
                <a:tab pos="3517900" algn="l"/>
                <a:tab pos="3975100" algn="l"/>
                <a:tab pos="4432300" algn="l"/>
                <a:tab pos="4889500" algn="l"/>
                <a:tab pos="5346700" algn="l"/>
                <a:tab pos="5803900" algn="l"/>
                <a:tab pos="6261100" algn="l"/>
                <a:tab pos="6718300" algn="l"/>
                <a:tab pos="7175500" algn="l"/>
                <a:tab pos="7632700" algn="l"/>
                <a:tab pos="8089900" algn="l"/>
                <a:tab pos="8547100" algn="l"/>
                <a:tab pos="9004300" algn="l"/>
                <a:tab pos="9461500" algn="l"/>
                <a:tab pos="9639300" algn="l"/>
              </a:tabLst>
              <a:defRPr sz="1200">
                <a:solidFill>
                  <a:schemeClr val="tx1"/>
                </a:solidFill>
                <a:latin typeface="Arial" charset="0"/>
              </a:defRPr>
            </a:lvl5pPr>
            <a:lvl6pPr fontAlgn="base">
              <a:spcBef>
                <a:spcPct val="0"/>
              </a:spcBef>
              <a:spcAft>
                <a:spcPct val="0"/>
              </a:spcAft>
              <a:tabLst>
                <a:tab pos="774700" algn="l"/>
                <a:tab pos="1231900" algn="l"/>
                <a:tab pos="1689100" algn="l"/>
                <a:tab pos="2146300" algn="l"/>
                <a:tab pos="2603500" algn="l"/>
                <a:tab pos="3060700" algn="l"/>
                <a:tab pos="3517900" algn="l"/>
                <a:tab pos="3975100" algn="l"/>
                <a:tab pos="4432300" algn="l"/>
                <a:tab pos="4889500" algn="l"/>
                <a:tab pos="5346700" algn="l"/>
                <a:tab pos="5803900" algn="l"/>
                <a:tab pos="6261100" algn="l"/>
                <a:tab pos="6718300" algn="l"/>
                <a:tab pos="7175500" algn="l"/>
                <a:tab pos="7632700" algn="l"/>
                <a:tab pos="8089900" algn="l"/>
                <a:tab pos="8547100" algn="l"/>
                <a:tab pos="9004300" algn="l"/>
                <a:tab pos="9461500" algn="l"/>
                <a:tab pos="9639300" algn="l"/>
              </a:tabLst>
              <a:defRPr sz="1200">
                <a:solidFill>
                  <a:schemeClr val="tx1"/>
                </a:solidFill>
                <a:latin typeface="Arial" charset="0"/>
              </a:defRPr>
            </a:lvl6pPr>
            <a:lvl7pPr fontAlgn="base">
              <a:spcBef>
                <a:spcPct val="0"/>
              </a:spcBef>
              <a:spcAft>
                <a:spcPct val="0"/>
              </a:spcAft>
              <a:tabLst>
                <a:tab pos="774700" algn="l"/>
                <a:tab pos="1231900" algn="l"/>
                <a:tab pos="1689100" algn="l"/>
                <a:tab pos="2146300" algn="l"/>
                <a:tab pos="2603500" algn="l"/>
                <a:tab pos="3060700" algn="l"/>
                <a:tab pos="3517900" algn="l"/>
                <a:tab pos="3975100" algn="l"/>
                <a:tab pos="4432300" algn="l"/>
                <a:tab pos="4889500" algn="l"/>
                <a:tab pos="5346700" algn="l"/>
                <a:tab pos="5803900" algn="l"/>
                <a:tab pos="6261100" algn="l"/>
                <a:tab pos="6718300" algn="l"/>
                <a:tab pos="7175500" algn="l"/>
                <a:tab pos="7632700" algn="l"/>
                <a:tab pos="8089900" algn="l"/>
                <a:tab pos="8547100" algn="l"/>
                <a:tab pos="9004300" algn="l"/>
                <a:tab pos="9461500" algn="l"/>
                <a:tab pos="9639300" algn="l"/>
              </a:tabLst>
              <a:defRPr sz="1200">
                <a:solidFill>
                  <a:schemeClr val="tx1"/>
                </a:solidFill>
                <a:latin typeface="Arial" charset="0"/>
              </a:defRPr>
            </a:lvl7pPr>
            <a:lvl8pPr fontAlgn="base">
              <a:spcBef>
                <a:spcPct val="0"/>
              </a:spcBef>
              <a:spcAft>
                <a:spcPct val="0"/>
              </a:spcAft>
              <a:tabLst>
                <a:tab pos="774700" algn="l"/>
                <a:tab pos="1231900" algn="l"/>
                <a:tab pos="1689100" algn="l"/>
                <a:tab pos="2146300" algn="l"/>
                <a:tab pos="2603500" algn="l"/>
                <a:tab pos="3060700" algn="l"/>
                <a:tab pos="3517900" algn="l"/>
                <a:tab pos="3975100" algn="l"/>
                <a:tab pos="4432300" algn="l"/>
                <a:tab pos="4889500" algn="l"/>
                <a:tab pos="5346700" algn="l"/>
                <a:tab pos="5803900" algn="l"/>
                <a:tab pos="6261100" algn="l"/>
                <a:tab pos="6718300" algn="l"/>
                <a:tab pos="7175500" algn="l"/>
                <a:tab pos="7632700" algn="l"/>
                <a:tab pos="8089900" algn="l"/>
                <a:tab pos="8547100" algn="l"/>
                <a:tab pos="9004300" algn="l"/>
                <a:tab pos="9461500" algn="l"/>
                <a:tab pos="9639300" algn="l"/>
              </a:tabLst>
              <a:defRPr sz="1200">
                <a:solidFill>
                  <a:schemeClr val="tx1"/>
                </a:solidFill>
                <a:latin typeface="Arial" charset="0"/>
              </a:defRPr>
            </a:lvl8pPr>
            <a:lvl9pPr fontAlgn="base">
              <a:spcBef>
                <a:spcPct val="0"/>
              </a:spcBef>
              <a:spcAft>
                <a:spcPct val="0"/>
              </a:spcAft>
              <a:tabLst>
                <a:tab pos="774700" algn="l"/>
                <a:tab pos="1231900" algn="l"/>
                <a:tab pos="1689100" algn="l"/>
                <a:tab pos="2146300" algn="l"/>
                <a:tab pos="2603500" algn="l"/>
                <a:tab pos="3060700" algn="l"/>
                <a:tab pos="3517900" algn="l"/>
                <a:tab pos="3975100" algn="l"/>
                <a:tab pos="4432300" algn="l"/>
                <a:tab pos="4889500" algn="l"/>
                <a:tab pos="5346700" algn="l"/>
                <a:tab pos="5803900" algn="l"/>
                <a:tab pos="6261100" algn="l"/>
                <a:tab pos="6718300" algn="l"/>
                <a:tab pos="7175500" algn="l"/>
                <a:tab pos="7632700" algn="l"/>
                <a:tab pos="8089900" algn="l"/>
                <a:tab pos="8547100" algn="l"/>
                <a:tab pos="9004300" algn="l"/>
                <a:tab pos="9461500" algn="l"/>
                <a:tab pos="9639300" algn="l"/>
              </a:tabLst>
              <a:defRPr sz="1200">
                <a:solidFill>
                  <a:schemeClr val="tx1"/>
                </a:solidFill>
                <a:latin typeface="Arial" charset="0"/>
              </a:defRPr>
            </a:lvl9pPr>
          </a:lstStyle>
          <a:p>
            <a:pPr>
              <a:spcBef>
                <a:spcPts val="800"/>
              </a:spcBef>
              <a:buClr>
                <a:srgbClr val="213037"/>
              </a:buClr>
              <a:buSzPct val="100000"/>
              <a:buFont typeface="Arial" charset="0"/>
              <a:buChar char="•"/>
            </a:pPr>
            <a:r>
              <a:rPr lang="en-US" altLang="en-US" sz="3200">
                <a:latin typeface="Calibri" charset="0"/>
                <a:ea typeface="Calibri" charset="0"/>
                <a:cs typeface="Calibri" charset="0"/>
                <a:sym typeface="Calibri" charset="0"/>
              </a:rPr>
              <a:t>Text is "drawn" to the canvas</a:t>
            </a:r>
          </a:p>
        </p:txBody>
      </p:sp>
      <p:grpSp>
        <p:nvGrpSpPr>
          <p:cNvPr id="24581" name="Group 5"/>
          <p:cNvGrpSpPr>
            <a:grpSpLocks/>
          </p:cNvGrpSpPr>
          <p:nvPr/>
        </p:nvGrpSpPr>
        <p:grpSpPr bwMode="auto">
          <a:xfrm>
            <a:off x="1160463" y="2554288"/>
            <a:ext cx="6823075" cy="677862"/>
            <a:chOff x="0" y="0"/>
            <a:chExt cx="4298" cy="427"/>
          </a:xfrm>
        </p:grpSpPr>
        <p:sp>
          <p:nvSpPr>
            <p:cNvPr id="24579" name="Rectangle 3"/>
            <p:cNvSpPr>
              <a:spLocks/>
            </p:cNvSpPr>
            <p:nvPr/>
          </p:nvSpPr>
          <p:spPr bwMode="auto">
            <a:xfrm>
              <a:off x="0" y="0"/>
              <a:ext cx="4298" cy="427"/>
            </a:xfrm>
            <a:prstGeom prst="rect">
              <a:avLst/>
            </a:prstGeom>
            <a:solidFill>
              <a:srgbClr val="213037"/>
            </a:solidFill>
            <a:ln w="25560" cap="flat">
              <a:solidFill>
                <a:schemeClr val="tx1"/>
              </a:solidFill>
              <a:prstDash val="solid"/>
              <a:miter lim="800000"/>
              <a:headEnd type="none" w="med" len="med"/>
              <a:tailEnd type="none" w="med" len="med"/>
            </a:ln>
          </p:spPr>
          <p:txBody>
            <a:bodyPr lIns="0" tIns="0" rIns="0" bIns="0"/>
            <a:lstStyle/>
            <a:p>
              <a:endParaRPr lang="en-US"/>
            </a:p>
          </p:txBody>
        </p:sp>
        <p:sp>
          <p:nvSpPr>
            <p:cNvPr id="24580" name="Rectangle 4"/>
            <p:cNvSpPr>
              <a:spLocks/>
            </p:cNvSpPr>
            <p:nvPr/>
          </p:nvSpPr>
          <p:spPr bwMode="auto">
            <a:xfrm>
              <a:off x="113" y="18"/>
              <a:ext cx="412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lvl1pPr>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5pPr>
              <a:lvl6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6pPr>
              <a:lvl7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7pPr>
              <a:lvl8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8pPr>
              <a:lvl9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9pPr>
            </a:lstStyle>
            <a:p>
              <a:pPr>
                <a:spcBef>
                  <a:spcPts val="75"/>
                </a:spcBef>
              </a:pPr>
              <a:r>
                <a:rPr lang="en-US" altLang="en-US" sz="1500">
                  <a:solidFill>
                    <a:srgbClr val="FFFFFF"/>
                  </a:solidFill>
                  <a:latin typeface="Monaco" charset="0"/>
                  <a:ea typeface="Monaco" charset="0"/>
                  <a:cs typeface="Monaco" charset="0"/>
                  <a:sym typeface="Monaco" charset="0"/>
                </a:rPr>
                <a:t>context.fillText("Hello world", 10, 50);</a:t>
              </a:r>
            </a:p>
          </p:txBody>
        </p:sp>
      </p:grpSp>
      <p:pic>
        <p:nvPicPr>
          <p:cNvPr id="24582"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3914775"/>
            <a:ext cx="68532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Lst>
        </p:spPr>
      </p:pic>
      <p:sp>
        <p:nvSpPr>
          <p:cNvPr id="24583" name="Rectangle 7"/>
          <p:cNvSpPr>
            <a:spLocks/>
          </p:cNvSpPr>
          <p:nvPr/>
        </p:nvSpPr>
        <p:spPr bwMode="auto">
          <a:xfrm>
            <a:off x="893763" y="3392488"/>
            <a:ext cx="87249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lvl1pPr marL="400050" indent="-400050">
              <a:tabLst>
                <a:tab pos="406400" algn="l"/>
                <a:tab pos="1320800" algn="l"/>
                <a:tab pos="2235200" algn="l"/>
                <a:tab pos="3149600" algn="l"/>
                <a:tab pos="4064000" algn="l"/>
                <a:tab pos="4978400" algn="l"/>
                <a:tab pos="5892800" algn="l"/>
                <a:tab pos="6807200" algn="l"/>
                <a:tab pos="7721600" algn="l"/>
                <a:tab pos="8636000" algn="l"/>
                <a:tab pos="9550400" algn="l"/>
                <a:tab pos="10464800" algn="l"/>
                <a:tab pos="10515600" algn="l"/>
              </a:tabLst>
              <a:defRPr sz="1200">
                <a:solidFill>
                  <a:schemeClr val="tx1"/>
                </a:solidFill>
                <a:latin typeface="Arial" charset="0"/>
              </a:defRPr>
            </a:lvl1pPr>
            <a:lvl2pPr>
              <a:tabLst>
                <a:tab pos="406400" algn="l"/>
                <a:tab pos="1320800" algn="l"/>
                <a:tab pos="2235200" algn="l"/>
                <a:tab pos="3149600" algn="l"/>
                <a:tab pos="4064000" algn="l"/>
                <a:tab pos="4978400" algn="l"/>
                <a:tab pos="5892800" algn="l"/>
                <a:tab pos="6807200" algn="l"/>
                <a:tab pos="7721600" algn="l"/>
                <a:tab pos="8636000" algn="l"/>
                <a:tab pos="9550400" algn="l"/>
                <a:tab pos="10464800" algn="l"/>
                <a:tab pos="10515600" algn="l"/>
              </a:tabLst>
              <a:defRPr sz="1200">
                <a:solidFill>
                  <a:schemeClr val="tx1"/>
                </a:solidFill>
                <a:latin typeface="Arial" charset="0"/>
              </a:defRPr>
            </a:lvl2pPr>
            <a:lvl3pPr>
              <a:tabLst>
                <a:tab pos="406400" algn="l"/>
                <a:tab pos="1320800" algn="l"/>
                <a:tab pos="2235200" algn="l"/>
                <a:tab pos="3149600" algn="l"/>
                <a:tab pos="4064000" algn="l"/>
                <a:tab pos="4978400" algn="l"/>
                <a:tab pos="5892800" algn="l"/>
                <a:tab pos="6807200" algn="l"/>
                <a:tab pos="7721600" algn="l"/>
                <a:tab pos="8636000" algn="l"/>
                <a:tab pos="9550400" algn="l"/>
                <a:tab pos="10464800" algn="l"/>
                <a:tab pos="10515600" algn="l"/>
              </a:tabLst>
              <a:defRPr sz="1200">
                <a:solidFill>
                  <a:schemeClr val="tx1"/>
                </a:solidFill>
                <a:latin typeface="Arial" charset="0"/>
              </a:defRPr>
            </a:lvl3pPr>
            <a:lvl4pPr>
              <a:tabLst>
                <a:tab pos="406400" algn="l"/>
                <a:tab pos="1320800" algn="l"/>
                <a:tab pos="2235200" algn="l"/>
                <a:tab pos="3149600" algn="l"/>
                <a:tab pos="4064000" algn="l"/>
                <a:tab pos="4978400" algn="l"/>
                <a:tab pos="5892800" algn="l"/>
                <a:tab pos="6807200" algn="l"/>
                <a:tab pos="7721600" algn="l"/>
                <a:tab pos="8636000" algn="l"/>
                <a:tab pos="9550400" algn="l"/>
                <a:tab pos="10464800" algn="l"/>
                <a:tab pos="10515600" algn="l"/>
              </a:tabLst>
              <a:defRPr sz="1200">
                <a:solidFill>
                  <a:schemeClr val="tx1"/>
                </a:solidFill>
                <a:latin typeface="Arial" charset="0"/>
              </a:defRPr>
            </a:lvl4pPr>
            <a:lvl5pPr>
              <a:tabLst>
                <a:tab pos="406400" algn="l"/>
                <a:tab pos="1320800" algn="l"/>
                <a:tab pos="2235200" algn="l"/>
                <a:tab pos="3149600" algn="l"/>
                <a:tab pos="4064000" algn="l"/>
                <a:tab pos="4978400" algn="l"/>
                <a:tab pos="5892800" algn="l"/>
                <a:tab pos="6807200" algn="l"/>
                <a:tab pos="7721600" algn="l"/>
                <a:tab pos="8636000" algn="l"/>
                <a:tab pos="9550400" algn="l"/>
                <a:tab pos="10464800" algn="l"/>
                <a:tab pos="10515600" algn="l"/>
              </a:tabLst>
              <a:defRPr sz="1200">
                <a:solidFill>
                  <a:schemeClr val="tx1"/>
                </a:solidFill>
                <a:latin typeface="Arial" charset="0"/>
              </a:defRPr>
            </a:lvl5pPr>
            <a:lvl6pPr fontAlgn="base">
              <a:spcBef>
                <a:spcPct val="0"/>
              </a:spcBef>
              <a:spcAft>
                <a:spcPct val="0"/>
              </a:spcAft>
              <a:tabLst>
                <a:tab pos="406400" algn="l"/>
                <a:tab pos="1320800" algn="l"/>
                <a:tab pos="2235200" algn="l"/>
                <a:tab pos="3149600" algn="l"/>
                <a:tab pos="4064000" algn="l"/>
                <a:tab pos="4978400" algn="l"/>
                <a:tab pos="5892800" algn="l"/>
                <a:tab pos="6807200" algn="l"/>
                <a:tab pos="7721600" algn="l"/>
                <a:tab pos="8636000" algn="l"/>
                <a:tab pos="9550400" algn="l"/>
                <a:tab pos="10464800" algn="l"/>
                <a:tab pos="10515600" algn="l"/>
              </a:tabLst>
              <a:defRPr sz="1200">
                <a:solidFill>
                  <a:schemeClr val="tx1"/>
                </a:solidFill>
                <a:latin typeface="Arial" charset="0"/>
              </a:defRPr>
            </a:lvl6pPr>
            <a:lvl7pPr fontAlgn="base">
              <a:spcBef>
                <a:spcPct val="0"/>
              </a:spcBef>
              <a:spcAft>
                <a:spcPct val="0"/>
              </a:spcAft>
              <a:tabLst>
                <a:tab pos="406400" algn="l"/>
                <a:tab pos="1320800" algn="l"/>
                <a:tab pos="2235200" algn="l"/>
                <a:tab pos="3149600" algn="l"/>
                <a:tab pos="4064000" algn="l"/>
                <a:tab pos="4978400" algn="l"/>
                <a:tab pos="5892800" algn="l"/>
                <a:tab pos="6807200" algn="l"/>
                <a:tab pos="7721600" algn="l"/>
                <a:tab pos="8636000" algn="l"/>
                <a:tab pos="9550400" algn="l"/>
                <a:tab pos="10464800" algn="l"/>
                <a:tab pos="10515600" algn="l"/>
              </a:tabLst>
              <a:defRPr sz="1200">
                <a:solidFill>
                  <a:schemeClr val="tx1"/>
                </a:solidFill>
                <a:latin typeface="Arial" charset="0"/>
              </a:defRPr>
            </a:lvl7pPr>
            <a:lvl8pPr fontAlgn="base">
              <a:spcBef>
                <a:spcPct val="0"/>
              </a:spcBef>
              <a:spcAft>
                <a:spcPct val="0"/>
              </a:spcAft>
              <a:tabLst>
                <a:tab pos="406400" algn="l"/>
                <a:tab pos="1320800" algn="l"/>
                <a:tab pos="2235200" algn="l"/>
                <a:tab pos="3149600" algn="l"/>
                <a:tab pos="4064000" algn="l"/>
                <a:tab pos="4978400" algn="l"/>
                <a:tab pos="5892800" algn="l"/>
                <a:tab pos="6807200" algn="l"/>
                <a:tab pos="7721600" algn="l"/>
                <a:tab pos="8636000" algn="l"/>
                <a:tab pos="9550400" algn="l"/>
                <a:tab pos="10464800" algn="l"/>
                <a:tab pos="10515600" algn="l"/>
              </a:tabLst>
              <a:defRPr sz="1200">
                <a:solidFill>
                  <a:schemeClr val="tx1"/>
                </a:solidFill>
                <a:latin typeface="Arial" charset="0"/>
              </a:defRPr>
            </a:lvl8pPr>
            <a:lvl9pPr fontAlgn="base">
              <a:spcBef>
                <a:spcPct val="0"/>
              </a:spcBef>
              <a:spcAft>
                <a:spcPct val="0"/>
              </a:spcAft>
              <a:tabLst>
                <a:tab pos="406400" algn="l"/>
                <a:tab pos="1320800" algn="l"/>
                <a:tab pos="2235200" algn="l"/>
                <a:tab pos="3149600" algn="l"/>
                <a:tab pos="4064000" algn="l"/>
                <a:tab pos="4978400" algn="l"/>
                <a:tab pos="5892800" algn="l"/>
                <a:tab pos="6807200" algn="l"/>
                <a:tab pos="7721600" algn="l"/>
                <a:tab pos="8636000" algn="l"/>
                <a:tab pos="9550400" algn="l"/>
                <a:tab pos="10464800" algn="l"/>
                <a:tab pos="10515600" algn="l"/>
              </a:tabLst>
              <a:defRPr sz="1200">
                <a:solidFill>
                  <a:schemeClr val="tx1"/>
                </a:solidFill>
                <a:latin typeface="Arial" charset="0"/>
              </a:defRPr>
            </a:lvl9pPr>
          </a:lstStyle>
          <a:p>
            <a:pPr>
              <a:spcBef>
                <a:spcPts val="1688"/>
              </a:spcBef>
              <a:buSzPct val="100000"/>
              <a:buFont typeface="Calibri" charset="0"/>
              <a:buChar char="•"/>
            </a:pPr>
            <a:r>
              <a:rPr lang="en-US" altLang="en-US" sz="3200">
                <a:latin typeface="Calibri" charset="0"/>
                <a:ea typeface="Calibri" charset="0"/>
                <a:cs typeface="Calibri" charset="0"/>
                <a:sym typeface="Calibri" charset="0"/>
              </a:rPr>
              <a:t>Style text in CSS syntax with .font property</a:t>
            </a:r>
          </a:p>
        </p:txBody>
      </p:sp>
      <p:sp>
        <p:nvSpPr>
          <p:cNvPr id="24584" name="Rectangle 8"/>
          <p:cNvSpPr>
            <a:spLocks/>
          </p:cNvSpPr>
          <p:nvPr/>
        </p:nvSpPr>
        <p:spPr bwMode="auto">
          <a:xfrm>
            <a:off x="893763" y="4884738"/>
            <a:ext cx="73660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lvl1pPr marL="400050" indent="-400050">
              <a:tabLst>
                <a:tab pos="406400" algn="l"/>
                <a:tab pos="1320800" algn="l"/>
                <a:tab pos="2235200" algn="l"/>
                <a:tab pos="3149600" algn="l"/>
                <a:tab pos="4064000" algn="l"/>
                <a:tab pos="4978400" algn="l"/>
                <a:tab pos="5892800" algn="l"/>
                <a:tab pos="6807200" algn="l"/>
                <a:tab pos="7721600" algn="l"/>
                <a:tab pos="8636000" algn="l"/>
                <a:tab pos="9550400" algn="l"/>
                <a:tab pos="10464800" algn="l"/>
                <a:tab pos="10515600" algn="l"/>
              </a:tabLst>
              <a:defRPr sz="1200">
                <a:solidFill>
                  <a:schemeClr val="tx1"/>
                </a:solidFill>
                <a:latin typeface="Arial" charset="0"/>
              </a:defRPr>
            </a:lvl1pPr>
            <a:lvl2pPr>
              <a:tabLst>
                <a:tab pos="406400" algn="l"/>
                <a:tab pos="1320800" algn="l"/>
                <a:tab pos="2235200" algn="l"/>
                <a:tab pos="3149600" algn="l"/>
                <a:tab pos="4064000" algn="l"/>
                <a:tab pos="4978400" algn="l"/>
                <a:tab pos="5892800" algn="l"/>
                <a:tab pos="6807200" algn="l"/>
                <a:tab pos="7721600" algn="l"/>
                <a:tab pos="8636000" algn="l"/>
                <a:tab pos="9550400" algn="l"/>
                <a:tab pos="10464800" algn="l"/>
                <a:tab pos="10515600" algn="l"/>
              </a:tabLst>
              <a:defRPr sz="1200">
                <a:solidFill>
                  <a:schemeClr val="tx1"/>
                </a:solidFill>
                <a:latin typeface="Arial" charset="0"/>
              </a:defRPr>
            </a:lvl2pPr>
            <a:lvl3pPr>
              <a:tabLst>
                <a:tab pos="406400" algn="l"/>
                <a:tab pos="1320800" algn="l"/>
                <a:tab pos="2235200" algn="l"/>
                <a:tab pos="3149600" algn="l"/>
                <a:tab pos="4064000" algn="l"/>
                <a:tab pos="4978400" algn="l"/>
                <a:tab pos="5892800" algn="l"/>
                <a:tab pos="6807200" algn="l"/>
                <a:tab pos="7721600" algn="l"/>
                <a:tab pos="8636000" algn="l"/>
                <a:tab pos="9550400" algn="l"/>
                <a:tab pos="10464800" algn="l"/>
                <a:tab pos="10515600" algn="l"/>
              </a:tabLst>
              <a:defRPr sz="1200">
                <a:solidFill>
                  <a:schemeClr val="tx1"/>
                </a:solidFill>
                <a:latin typeface="Arial" charset="0"/>
              </a:defRPr>
            </a:lvl3pPr>
            <a:lvl4pPr>
              <a:tabLst>
                <a:tab pos="406400" algn="l"/>
                <a:tab pos="1320800" algn="l"/>
                <a:tab pos="2235200" algn="l"/>
                <a:tab pos="3149600" algn="l"/>
                <a:tab pos="4064000" algn="l"/>
                <a:tab pos="4978400" algn="l"/>
                <a:tab pos="5892800" algn="l"/>
                <a:tab pos="6807200" algn="l"/>
                <a:tab pos="7721600" algn="l"/>
                <a:tab pos="8636000" algn="l"/>
                <a:tab pos="9550400" algn="l"/>
                <a:tab pos="10464800" algn="l"/>
                <a:tab pos="10515600" algn="l"/>
              </a:tabLst>
              <a:defRPr sz="1200">
                <a:solidFill>
                  <a:schemeClr val="tx1"/>
                </a:solidFill>
                <a:latin typeface="Arial" charset="0"/>
              </a:defRPr>
            </a:lvl4pPr>
            <a:lvl5pPr>
              <a:tabLst>
                <a:tab pos="406400" algn="l"/>
                <a:tab pos="1320800" algn="l"/>
                <a:tab pos="2235200" algn="l"/>
                <a:tab pos="3149600" algn="l"/>
                <a:tab pos="4064000" algn="l"/>
                <a:tab pos="4978400" algn="l"/>
                <a:tab pos="5892800" algn="l"/>
                <a:tab pos="6807200" algn="l"/>
                <a:tab pos="7721600" algn="l"/>
                <a:tab pos="8636000" algn="l"/>
                <a:tab pos="9550400" algn="l"/>
                <a:tab pos="10464800" algn="l"/>
                <a:tab pos="10515600" algn="l"/>
              </a:tabLst>
              <a:defRPr sz="1200">
                <a:solidFill>
                  <a:schemeClr val="tx1"/>
                </a:solidFill>
                <a:latin typeface="Arial" charset="0"/>
              </a:defRPr>
            </a:lvl5pPr>
            <a:lvl6pPr fontAlgn="base">
              <a:spcBef>
                <a:spcPct val="0"/>
              </a:spcBef>
              <a:spcAft>
                <a:spcPct val="0"/>
              </a:spcAft>
              <a:tabLst>
                <a:tab pos="406400" algn="l"/>
                <a:tab pos="1320800" algn="l"/>
                <a:tab pos="2235200" algn="l"/>
                <a:tab pos="3149600" algn="l"/>
                <a:tab pos="4064000" algn="l"/>
                <a:tab pos="4978400" algn="l"/>
                <a:tab pos="5892800" algn="l"/>
                <a:tab pos="6807200" algn="l"/>
                <a:tab pos="7721600" algn="l"/>
                <a:tab pos="8636000" algn="l"/>
                <a:tab pos="9550400" algn="l"/>
                <a:tab pos="10464800" algn="l"/>
                <a:tab pos="10515600" algn="l"/>
              </a:tabLst>
              <a:defRPr sz="1200">
                <a:solidFill>
                  <a:schemeClr val="tx1"/>
                </a:solidFill>
                <a:latin typeface="Arial" charset="0"/>
              </a:defRPr>
            </a:lvl6pPr>
            <a:lvl7pPr fontAlgn="base">
              <a:spcBef>
                <a:spcPct val="0"/>
              </a:spcBef>
              <a:spcAft>
                <a:spcPct val="0"/>
              </a:spcAft>
              <a:tabLst>
                <a:tab pos="406400" algn="l"/>
                <a:tab pos="1320800" algn="l"/>
                <a:tab pos="2235200" algn="l"/>
                <a:tab pos="3149600" algn="l"/>
                <a:tab pos="4064000" algn="l"/>
                <a:tab pos="4978400" algn="l"/>
                <a:tab pos="5892800" algn="l"/>
                <a:tab pos="6807200" algn="l"/>
                <a:tab pos="7721600" algn="l"/>
                <a:tab pos="8636000" algn="l"/>
                <a:tab pos="9550400" algn="l"/>
                <a:tab pos="10464800" algn="l"/>
                <a:tab pos="10515600" algn="l"/>
              </a:tabLst>
              <a:defRPr sz="1200">
                <a:solidFill>
                  <a:schemeClr val="tx1"/>
                </a:solidFill>
                <a:latin typeface="Arial" charset="0"/>
              </a:defRPr>
            </a:lvl7pPr>
            <a:lvl8pPr fontAlgn="base">
              <a:spcBef>
                <a:spcPct val="0"/>
              </a:spcBef>
              <a:spcAft>
                <a:spcPct val="0"/>
              </a:spcAft>
              <a:tabLst>
                <a:tab pos="406400" algn="l"/>
                <a:tab pos="1320800" algn="l"/>
                <a:tab pos="2235200" algn="l"/>
                <a:tab pos="3149600" algn="l"/>
                <a:tab pos="4064000" algn="l"/>
                <a:tab pos="4978400" algn="l"/>
                <a:tab pos="5892800" algn="l"/>
                <a:tab pos="6807200" algn="l"/>
                <a:tab pos="7721600" algn="l"/>
                <a:tab pos="8636000" algn="l"/>
                <a:tab pos="9550400" algn="l"/>
                <a:tab pos="10464800" algn="l"/>
                <a:tab pos="10515600" algn="l"/>
              </a:tabLst>
              <a:defRPr sz="1200">
                <a:solidFill>
                  <a:schemeClr val="tx1"/>
                </a:solidFill>
                <a:latin typeface="Arial" charset="0"/>
              </a:defRPr>
            </a:lvl8pPr>
            <a:lvl9pPr fontAlgn="base">
              <a:spcBef>
                <a:spcPct val="0"/>
              </a:spcBef>
              <a:spcAft>
                <a:spcPct val="0"/>
              </a:spcAft>
              <a:tabLst>
                <a:tab pos="406400" algn="l"/>
                <a:tab pos="1320800" algn="l"/>
                <a:tab pos="2235200" algn="l"/>
                <a:tab pos="3149600" algn="l"/>
                <a:tab pos="4064000" algn="l"/>
                <a:tab pos="4978400" algn="l"/>
                <a:tab pos="5892800" algn="l"/>
                <a:tab pos="6807200" algn="l"/>
                <a:tab pos="7721600" algn="l"/>
                <a:tab pos="8636000" algn="l"/>
                <a:tab pos="9550400" algn="l"/>
                <a:tab pos="10464800" algn="l"/>
                <a:tab pos="10515600" algn="l"/>
              </a:tabLst>
              <a:defRPr sz="1200">
                <a:solidFill>
                  <a:schemeClr val="tx1"/>
                </a:solidFill>
                <a:latin typeface="Arial" charset="0"/>
              </a:defRPr>
            </a:lvl9pPr>
          </a:lstStyle>
          <a:p>
            <a:pPr>
              <a:spcBef>
                <a:spcPts val="1688"/>
              </a:spcBef>
              <a:buSzPct val="100000"/>
              <a:buFont typeface="Gill Sans" charset="0"/>
              <a:buChar char="•"/>
            </a:pPr>
            <a:r>
              <a:rPr lang="en-US" altLang="en-US" sz="3200">
                <a:latin typeface="Calibri" charset="0"/>
                <a:ea typeface="Calibri" charset="0"/>
                <a:cs typeface="Calibri" charset="0"/>
                <a:sym typeface="Calibri" charset="0"/>
              </a:rPr>
              <a:t>Get the dimensions of a text area</a:t>
            </a:r>
          </a:p>
        </p:txBody>
      </p:sp>
      <p:sp>
        <p:nvSpPr>
          <p:cNvPr id="24585" name="Rectangle 9"/>
          <p:cNvSpPr>
            <a:spLocks/>
          </p:cNvSpPr>
          <p:nvPr/>
        </p:nvSpPr>
        <p:spPr bwMode="auto">
          <a:xfrm>
            <a:off x="1039813" y="5321300"/>
            <a:ext cx="6946900" cy="685800"/>
          </a:xfrm>
          <a:prstGeom prst="rect">
            <a:avLst/>
          </a:prstGeom>
          <a:solidFill>
            <a:srgbClr val="213037"/>
          </a:solidFill>
          <a:ln w="25560" cap="flat">
            <a:solidFill>
              <a:schemeClr val="tx1"/>
            </a:solidFill>
            <a:prstDash val="solid"/>
            <a:miter lim="800000"/>
            <a:headEnd type="none" w="med" len="med"/>
            <a:tailEnd type="none" w="med" len="med"/>
          </a:ln>
        </p:spPr>
        <p:txBody>
          <a:bodyPr lIns="0" tIns="0" rIns="0" bIns="0" anchor="ctr"/>
          <a:lstStyle>
            <a:lvl1pPr>
              <a:defRPr sz="1200">
                <a:solidFill>
                  <a:schemeClr val="tx1"/>
                </a:solidFill>
                <a:latin typeface="Arial" charset="0"/>
              </a:defRPr>
            </a:lvl1pPr>
            <a:lvl2pPr>
              <a:defRPr sz="1200">
                <a:solidFill>
                  <a:schemeClr val="tx1"/>
                </a:solidFill>
                <a:latin typeface="Arial" charset="0"/>
              </a:defRPr>
            </a:lvl2pPr>
            <a:lvl3pPr>
              <a:defRPr sz="1200">
                <a:solidFill>
                  <a:schemeClr val="tx1"/>
                </a:solidFill>
                <a:latin typeface="Arial" charset="0"/>
              </a:defRPr>
            </a:lvl3pPr>
            <a:lvl4pPr>
              <a:defRPr sz="1200">
                <a:solidFill>
                  <a:schemeClr val="tx1"/>
                </a:solidFill>
                <a:latin typeface="Arial" charset="0"/>
              </a:defRPr>
            </a:lvl4pPr>
            <a:lvl5pPr>
              <a:defRPr sz="1200">
                <a:solidFill>
                  <a:schemeClr val="tx1"/>
                </a:solidFill>
                <a:latin typeface="Arial" charset="0"/>
              </a:defRPr>
            </a:lvl5pPr>
            <a:lvl6pPr fontAlgn="base">
              <a:spcBef>
                <a:spcPct val="0"/>
              </a:spcBef>
              <a:spcAft>
                <a:spcPct val="0"/>
              </a:spcAft>
              <a:defRPr sz="1200">
                <a:solidFill>
                  <a:schemeClr val="tx1"/>
                </a:solidFill>
                <a:latin typeface="Arial" charset="0"/>
              </a:defRPr>
            </a:lvl6pPr>
            <a:lvl7pPr fontAlgn="base">
              <a:spcBef>
                <a:spcPct val="0"/>
              </a:spcBef>
              <a:spcAft>
                <a:spcPct val="0"/>
              </a:spcAft>
              <a:defRPr sz="1200">
                <a:solidFill>
                  <a:schemeClr val="tx1"/>
                </a:solidFill>
                <a:latin typeface="Arial" charset="0"/>
              </a:defRPr>
            </a:lvl7pPr>
            <a:lvl8pPr fontAlgn="base">
              <a:spcBef>
                <a:spcPct val="0"/>
              </a:spcBef>
              <a:spcAft>
                <a:spcPct val="0"/>
              </a:spcAft>
              <a:defRPr sz="1200">
                <a:solidFill>
                  <a:schemeClr val="tx1"/>
                </a:solidFill>
                <a:latin typeface="Arial" charset="0"/>
              </a:defRPr>
            </a:lvl8pPr>
            <a:lvl9pPr fontAlgn="base">
              <a:spcBef>
                <a:spcPct val="0"/>
              </a:spcBef>
              <a:spcAft>
                <a:spcPct val="0"/>
              </a:spcAft>
              <a:defRPr sz="1200">
                <a:solidFill>
                  <a:schemeClr val="tx1"/>
                </a:solidFill>
                <a:latin typeface="Arial" charset="0"/>
              </a:defRPr>
            </a:lvl9pPr>
          </a:lstStyle>
          <a:p>
            <a:pPr>
              <a:spcBef>
                <a:spcPts val="100"/>
              </a:spcBef>
            </a:pPr>
            <a:r>
              <a:rPr lang="en-US" altLang="en-US" sz="1600">
                <a:solidFill>
                  <a:srgbClr val="FFFFFF"/>
                </a:solidFill>
                <a:latin typeface="Monaco" charset="0"/>
                <a:ea typeface="Monaco" charset="0"/>
                <a:cs typeface="Monaco" charset="0"/>
                <a:sym typeface="Monaco" charset="0"/>
              </a:rPr>
              <a:t>textObj = ctx.measureText(d);</a:t>
            </a:r>
          </a:p>
          <a:p>
            <a:pPr>
              <a:spcBef>
                <a:spcPts val="100"/>
              </a:spcBef>
            </a:pPr>
            <a:r>
              <a:rPr lang="en-US" altLang="en-US" sz="1600">
                <a:solidFill>
                  <a:srgbClr val="FFFFFF"/>
                </a:solidFill>
                <a:latin typeface="Monaco" charset="0"/>
                <a:ea typeface="Monaco" charset="0"/>
                <a:cs typeface="Monaco" charset="0"/>
                <a:sym typeface="Monaco" charset="0"/>
              </a:rPr>
              <a:t>width = textObj.width;</a:t>
            </a:r>
          </a:p>
        </p:txBody>
      </p:sp>
    </p:spTree>
    <p:extLst>
      <p:ext uri="{BB962C8B-B14F-4D97-AF65-F5344CB8AC3E}">
        <p14:creationId xmlns:p14="http://schemas.microsoft.com/office/powerpoint/2010/main" val="20121281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p:cNvSpPr>
          <p:nvPr/>
        </p:nvSpPr>
        <p:spPr bwMode="auto">
          <a:xfrm>
            <a:off x="457200" y="635000"/>
            <a:ext cx="82423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nchor="ctr"/>
          <a:lstStyle>
            <a:lvl1pPr marL="39688">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1pPr>
            <a:lvl2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2pPr>
            <a:lvl3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3pPr>
            <a:lvl4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4pPr>
            <a:lvl5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5pPr>
            <a:lvl6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6pPr>
            <a:lvl7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7pPr>
            <a:lvl8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8pPr>
            <a:lvl9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9pPr>
          </a:lstStyle>
          <a:p>
            <a:pPr algn="ctr"/>
            <a:r>
              <a:rPr lang="en-US" altLang="en-US" sz="4400">
                <a:latin typeface="Calibri" charset="0"/>
                <a:ea typeface="Calibri" charset="0"/>
                <a:cs typeface="Calibri" charset="0"/>
                <a:sym typeface="Calibri" charset="0"/>
              </a:rPr>
              <a:t>TRANSFORMATIONS</a:t>
            </a:r>
          </a:p>
        </p:txBody>
      </p:sp>
      <p:sp>
        <p:nvSpPr>
          <p:cNvPr id="27650" name="Rectangle 2"/>
          <p:cNvSpPr>
            <a:spLocks/>
          </p:cNvSpPr>
          <p:nvPr/>
        </p:nvSpPr>
        <p:spPr bwMode="auto">
          <a:xfrm>
            <a:off x="457200" y="2090738"/>
            <a:ext cx="82423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lstStyle>
            <a:lvl1pPr marL="661988" indent="-342900">
              <a:tabLst>
                <a:tab pos="774700" algn="l"/>
                <a:tab pos="1231900" algn="l"/>
                <a:tab pos="1689100" algn="l"/>
                <a:tab pos="2146300" algn="l"/>
                <a:tab pos="2603500" algn="l"/>
                <a:tab pos="3060700" algn="l"/>
                <a:tab pos="3517900" algn="l"/>
                <a:tab pos="3975100" algn="l"/>
                <a:tab pos="4432300" algn="l"/>
                <a:tab pos="4889500" algn="l"/>
                <a:tab pos="5346700" algn="l"/>
                <a:tab pos="5803900" algn="l"/>
                <a:tab pos="6261100" algn="l"/>
                <a:tab pos="6718300" algn="l"/>
                <a:tab pos="7175500" algn="l"/>
                <a:tab pos="7632700" algn="l"/>
                <a:tab pos="8089900" algn="l"/>
                <a:tab pos="8547100" algn="l"/>
                <a:tab pos="9004300" algn="l"/>
                <a:tab pos="9461500" algn="l"/>
                <a:tab pos="9639300" algn="l"/>
                <a:tab pos="774700" algn="l"/>
                <a:tab pos="1231900" algn="l"/>
                <a:tab pos="1689100" algn="l"/>
                <a:tab pos="2146300" algn="l"/>
                <a:tab pos="2603500" algn="l"/>
                <a:tab pos="3060700" algn="l"/>
                <a:tab pos="3517900" algn="l"/>
                <a:tab pos="3975100" algn="l"/>
                <a:tab pos="4432300" algn="l"/>
                <a:tab pos="4889500" algn="l"/>
                <a:tab pos="5346700" algn="l"/>
              </a:tabLst>
              <a:defRPr sz="1200">
                <a:solidFill>
                  <a:schemeClr val="tx1"/>
                </a:solidFill>
                <a:latin typeface="Arial" charset="0"/>
              </a:defRPr>
            </a:lvl1pPr>
            <a:lvl2pPr>
              <a:tabLst>
                <a:tab pos="774700" algn="l"/>
                <a:tab pos="1231900" algn="l"/>
                <a:tab pos="1689100" algn="l"/>
                <a:tab pos="2146300" algn="l"/>
                <a:tab pos="2603500" algn="l"/>
                <a:tab pos="3060700" algn="l"/>
                <a:tab pos="3517900" algn="l"/>
                <a:tab pos="3975100" algn="l"/>
                <a:tab pos="4432300" algn="l"/>
                <a:tab pos="4889500" algn="l"/>
                <a:tab pos="5346700" algn="l"/>
                <a:tab pos="5803900" algn="l"/>
                <a:tab pos="6261100" algn="l"/>
                <a:tab pos="6718300" algn="l"/>
                <a:tab pos="7175500" algn="l"/>
                <a:tab pos="7632700" algn="l"/>
                <a:tab pos="8089900" algn="l"/>
                <a:tab pos="8547100" algn="l"/>
                <a:tab pos="9004300" algn="l"/>
                <a:tab pos="9461500" algn="l"/>
                <a:tab pos="9639300" algn="l"/>
                <a:tab pos="774700" algn="l"/>
                <a:tab pos="1231900" algn="l"/>
                <a:tab pos="1689100" algn="l"/>
                <a:tab pos="2146300" algn="l"/>
                <a:tab pos="2603500" algn="l"/>
                <a:tab pos="3060700" algn="l"/>
                <a:tab pos="3517900" algn="l"/>
                <a:tab pos="3975100" algn="l"/>
                <a:tab pos="4432300" algn="l"/>
                <a:tab pos="4889500" algn="l"/>
                <a:tab pos="5346700" algn="l"/>
              </a:tabLst>
              <a:defRPr sz="1200">
                <a:solidFill>
                  <a:schemeClr val="tx1"/>
                </a:solidFill>
                <a:latin typeface="Arial" charset="0"/>
              </a:defRPr>
            </a:lvl2pPr>
            <a:lvl3pPr>
              <a:tabLst>
                <a:tab pos="774700" algn="l"/>
                <a:tab pos="1231900" algn="l"/>
                <a:tab pos="1689100" algn="l"/>
                <a:tab pos="2146300" algn="l"/>
                <a:tab pos="2603500" algn="l"/>
                <a:tab pos="3060700" algn="l"/>
                <a:tab pos="3517900" algn="l"/>
                <a:tab pos="3975100" algn="l"/>
                <a:tab pos="4432300" algn="l"/>
                <a:tab pos="4889500" algn="l"/>
                <a:tab pos="5346700" algn="l"/>
                <a:tab pos="5803900" algn="l"/>
                <a:tab pos="6261100" algn="l"/>
                <a:tab pos="6718300" algn="l"/>
                <a:tab pos="7175500" algn="l"/>
                <a:tab pos="7632700" algn="l"/>
                <a:tab pos="8089900" algn="l"/>
                <a:tab pos="8547100" algn="l"/>
                <a:tab pos="9004300" algn="l"/>
                <a:tab pos="9461500" algn="l"/>
                <a:tab pos="9639300" algn="l"/>
                <a:tab pos="774700" algn="l"/>
                <a:tab pos="1231900" algn="l"/>
                <a:tab pos="1689100" algn="l"/>
                <a:tab pos="2146300" algn="l"/>
                <a:tab pos="2603500" algn="l"/>
                <a:tab pos="3060700" algn="l"/>
                <a:tab pos="3517900" algn="l"/>
                <a:tab pos="3975100" algn="l"/>
                <a:tab pos="4432300" algn="l"/>
                <a:tab pos="4889500" algn="l"/>
                <a:tab pos="5346700" algn="l"/>
              </a:tabLst>
              <a:defRPr sz="1200">
                <a:solidFill>
                  <a:schemeClr val="tx1"/>
                </a:solidFill>
                <a:latin typeface="Arial" charset="0"/>
              </a:defRPr>
            </a:lvl3pPr>
            <a:lvl4pPr>
              <a:tabLst>
                <a:tab pos="774700" algn="l"/>
                <a:tab pos="1231900" algn="l"/>
                <a:tab pos="1689100" algn="l"/>
                <a:tab pos="2146300" algn="l"/>
                <a:tab pos="2603500" algn="l"/>
                <a:tab pos="3060700" algn="l"/>
                <a:tab pos="3517900" algn="l"/>
                <a:tab pos="3975100" algn="l"/>
                <a:tab pos="4432300" algn="l"/>
                <a:tab pos="4889500" algn="l"/>
                <a:tab pos="5346700" algn="l"/>
                <a:tab pos="5803900" algn="l"/>
                <a:tab pos="6261100" algn="l"/>
                <a:tab pos="6718300" algn="l"/>
                <a:tab pos="7175500" algn="l"/>
                <a:tab pos="7632700" algn="l"/>
                <a:tab pos="8089900" algn="l"/>
                <a:tab pos="8547100" algn="l"/>
                <a:tab pos="9004300" algn="l"/>
                <a:tab pos="9461500" algn="l"/>
                <a:tab pos="9639300" algn="l"/>
                <a:tab pos="774700" algn="l"/>
                <a:tab pos="1231900" algn="l"/>
                <a:tab pos="1689100" algn="l"/>
                <a:tab pos="2146300" algn="l"/>
                <a:tab pos="2603500" algn="l"/>
                <a:tab pos="3060700" algn="l"/>
                <a:tab pos="3517900" algn="l"/>
                <a:tab pos="3975100" algn="l"/>
                <a:tab pos="4432300" algn="l"/>
                <a:tab pos="4889500" algn="l"/>
                <a:tab pos="5346700" algn="l"/>
              </a:tabLst>
              <a:defRPr sz="1200">
                <a:solidFill>
                  <a:schemeClr val="tx1"/>
                </a:solidFill>
                <a:latin typeface="Arial" charset="0"/>
              </a:defRPr>
            </a:lvl4pPr>
            <a:lvl5pPr>
              <a:tabLst>
                <a:tab pos="774700" algn="l"/>
                <a:tab pos="1231900" algn="l"/>
                <a:tab pos="1689100" algn="l"/>
                <a:tab pos="2146300" algn="l"/>
                <a:tab pos="2603500" algn="l"/>
                <a:tab pos="3060700" algn="l"/>
                <a:tab pos="3517900" algn="l"/>
                <a:tab pos="3975100" algn="l"/>
                <a:tab pos="4432300" algn="l"/>
                <a:tab pos="4889500" algn="l"/>
                <a:tab pos="5346700" algn="l"/>
                <a:tab pos="5803900" algn="l"/>
                <a:tab pos="6261100" algn="l"/>
                <a:tab pos="6718300" algn="l"/>
                <a:tab pos="7175500" algn="l"/>
                <a:tab pos="7632700" algn="l"/>
                <a:tab pos="8089900" algn="l"/>
                <a:tab pos="8547100" algn="l"/>
                <a:tab pos="9004300" algn="l"/>
                <a:tab pos="9461500" algn="l"/>
                <a:tab pos="9639300" algn="l"/>
                <a:tab pos="774700" algn="l"/>
                <a:tab pos="1231900" algn="l"/>
                <a:tab pos="1689100" algn="l"/>
                <a:tab pos="2146300" algn="l"/>
                <a:tab pos="2603500" algn="l"/>
                <a:tab pos="3060700" algn="l"/>
                <a:tab pos="3517900" algn="l"/>
                <a:tab pos="3975100" algn="l"/>
                <a:tab pos="4432300" algn="l"/>
                <a:tab pos="4889500" algn="l"/>
                <a:tab pos="5346700" algn="l"/>
              </a:tabLst>
              <a:defRPr sz="1200">
                <a:solidFill>
                  <a:schemeClr val="tx1"/>
                </a:solidFill>
                <a:latin typeface="Arial" charset="0"/>
              </a:defRPr>
            </a:lvl5pPr>
            <a:lvl6pPr fontAlgn="base">
              <a:spcBef>
                <a:spcPct val="0"/>
              </a:spcBef>
              <a:spcAft>
                <a:spcPct val="0"/>
              </a:spcAft>
              <a:tabLst>
                <a:tab pos="774700" algn="l"/>
                <a:tab pos="1231900" algn="l"/>
                <a:tab pos="1689100" algn="l"/>
                <a:tab pos="2146300" algn="l"/>
                <a:tab pos="2603500" algn="l"/>
                <a:tab pos="3060700" algn="l"/>
                <a:tab pos="3517900" algn="l"/>
                <a:tab pos="3975100" algn="l"/>
                <a:tab pos="4432300" algn="l"/>
                <a:tab pos="4889500" algn="l"/>
                <a:tab pos="5346700" algn="l"/>
                <a:tab pos="5803900" algn="l"/>
                <a:tab pos="6261100" algn="l"/>
                <a:tab pos="6718300" algn="l"/>
                <a:tab pos="7175500" algn="l"/>
                <a:tab pos="7632700" algn="l"/>
                <a:tab pos="8089900" algn="l"/>
                <a:tab pos="8547100" algn="l"/>
                <a:tab pos="9004300" algn="l"/>
                <a:tab pos="9461500" algn="l"/>
                <a:tab pos="9639300" algn="l"/>
                <a:tab pos="774700" algn="l"/>
                <a:tab pos="1231900" algn="l"/>
                <a:tab pos="1689100" algn="l"/>
                <a:tab pos="2146300" algn="l"/>
                <a:tab pos="2603500" algn="l"/>
                <a:tab pos="3060700" algn="l"/>
                <a:tab pos="3517900" algn="l"/>
                <a:tab pos="3975100" algn="l"/>
                <a:tab pos="4432300" algn="l"/>
                <a:tab pos="4889500" algn="l"/>
                <a:tab pos="5346700" algn="l"/>
              </a:tabLst>
              <a:defRPr sz="1200">
                <a:solidFill>
                  <a:schemeClr val="tx1"/>
                </a:solidFill>
                <a:latin typeface="Arial" charset="0"/>
              </a:defRPr>
            </a:lvl6pPr>
            <a:lvl7pPr fontAlgn="base">
              <a:spcBef>
                <a:spcPct val="0"/>
              </a:spcBef>
              <a:spcAft>
                <a:spcPct val="0"/>
              </a:spcAft>
              <a:tabLst>
                <a:tab pos="774700" algn="l"/>
                <a:tab pos="1231900" algn="l"/>
                <a:tab pos="1689100" algn="l"/>
                <a:tab pos="2146300" algn="l"/>
                <a:tab pos="2603500" algn="l"/>
                <a:tab pos="3060700" algn="l"/>
                <a:tab pos="3517900" algn="l"/>
                <a:tab pos="3975100" algn="l"/>
                <a:tab pos="4432300" algn="l"/>
                <a:tab pos="4889500" algn="l"/>
                <a:tab pos="5346700" algn="l"/>
                <a:tab pos="5803900" algn="l"/>
                <a:tab pos="6261100" algn="l"/>
                <a:tab pos="6718300" algn="l"/>
                <a:tab pos="7175500" algn="l"/>
                <a:tab pos="7632700" algn="l"/>
                <a:tab pos="8089900" algn="l"/>
                <a:tab pos="8547100" algn="l"/>
                <a:tab pos="9004300" algn="l"/>
                <a:tab pos="9461500" algn="l"/>
                <a:tab pos="9639300" algn="l"/>
                <a:tab pos="774700" algn="l"/>
                <a:tab pos="1231900" algn="l"/>
                <a:tab pos="1689100" algn="l"/>
                <a:tab pos="2146300" algn="l"/>
                <a:tab pos="2603500" algn="l"/>
                <a:tab pos="3060700" algn="l"/>
                <a:tab pos="3517900" algn="l"/>
                <a:tab pos="3975100" algn="l"/>
                <a:tab pos="4432300" algn="l"/>
                <a:tab pos="4889500" algn="l"/>
                <a:tab pos="5346700" algn="l"/>
              </a:tabLst>
              <a:defRPr sz="1200">
                <a:solidFill>
                  <a:schemeClr val="tx1"/>
                </a:solidFill>
                <a:latin typeface="Arial" charset="0"/>
              </a:defRPr>
            </a:lvl7pPr>
            <a:lvl8pPr fontAlgn="base">
              <a:spcBef>
                <a:spcPct val="0"/>
              </a:spcBef>
              <a:spcAft>
                <a:spcPct val="0"/>
              </a:spcAft>
              <a:tabLst>
                <a:tab pos="774700" algn="l"/>
                <a:tab pos="1231900" algn="l"/>
                <a:tab pos="1689100" algn="l"/>
                <a:tab pos="2146300" algn="l"/>
                <a:tab pos="2603500" algn="l"/>
                <a:tab pos="3060700" algn="l"/>
                <a:tab pos="3517900" algn="l"/>
                <a:tab pos="3975100" algn="l"/>
                <a:tab pos="4432300" algn="l"/>
                <a:tab pos="4889500" algn="l"/>
                <a:tab pos="5346700" algn="l"/>
                <a:tab pos="5803900" algn="l"/>
                <a:tab pos="6261100" algn="l"/>
                <a:tab pos="6718300" algn="l"/>
                <a:tab pos="7175500" algn="l"/>
                <a:tab pos="7632700" algn="l"/>
                <a:tab pos="8089900" algn="l"/>
                <a:tab pos="8547100" algn="l"/>
                <a:tab pos="9004300" algn="l"/>
                <a:tab pos="9461500" algn="l"/>
                <a:tab pos="9639300" algn="l"/>
                <a:tab pos="774700" algn="l"/>
                <a:tab pos="1231900" algn="l"/>
                <a:tab pos="1689100" algn="l"/>
                <a:tab pos="2146300" algn="l"/>
                <a:tab pos="2603500" algn="l"/>
                <a:tab pos="3060700" algn="l"/>
                <a:tab pos="3517900" algn="l"/>
                <a:tab pos="3975100" algn="l"/>
                <a:tab pos="4432300" algn="l"/>
                <a:tab pos="4889500" algn="l"/>
                <a:tab pos="5346700" algn="l"/>
              </a:tabLst>
              <a:defRPr sz="1200">
                <a:solidFill>
                  <a:schemeClr val="tx1"/>
                </a:solidFill>
                <a:latin typeface="Arial" charset="0"/>
              </a:defRPr>
            </a:lvl8pPr>
            <a:lvl9pPr fontAlgn="base">
              <a:spcBef>
                <a:spcPct val="0"/>
              </a:spcBef>
              <a:spcAft>
                <a:spcPct val="0"/>
              </a:spcAft>
              <a:tabLst>
                <a:tab pos="774700" algn="l"/>
                <a:tab pos="1231900" algn="l"/>
                <a:tab pos="1689100" algn="l"/>
                <a:tab pos="2146300" algn="l"/>
                <a:tab pos="2603500" algn="l"/>
                <a:tab pos="3060700" algn="l"/>
                <a:tab pos="3517900" algn="l"/>
                <a:tab pos="3975100" algn="l"/>
                <a:tab pos="4432300" algn="l"/>
                <a:tab pos="4889500" algn="l"/>
                <a:tab pos="5346700" algn="l"/>
                <a:tab pos="5803900" algn="l"/>
                <a:tab pos="6261100" algn="l"/>
                <a:tab pos="6718300" algn="l"/>
                <a:tab pos="7175500" algn="l"/>
                <a:tab pos="7632700" algn="l"/>
                <a:tab pos="8089900" algn="l"/>
                <a:tab pos="8547100" algn="l"/>
                <a:tab pos="9004300" algn="l"/>
                <a:tab pos="9461500" algn="l"/>
                <a:tab pos="9639300" algn="l"/>
                <a:tab pos="774700" algn="l"/>
                <a:tab pos="1231900" algn="l"/>
                <a:tab pos="1689100" algn="l"/>
                <a:tab pos="2146300" algn="l"/>
                <a:tab pos="2603500" algn="l"/>
                <a:tab pos="3060700" algn="l"/>
                <a:tab pos="3517900" algn="l"/>
                <a:tab pos="3975100" algn="l"/>
                <a:tab pos="4432300" algn="l"/>
                <a:tab pos="4889500" algn="l"/>
                <a:tab pos="5346700" algn="l"/>
              </a:tabLst>
              <a:defRPr sz="1200">
                <a:solidFill>
                  <a:schemeClr val="tx1"/>
                </a:solidFill>
                <a:latin typeface="Arial" charset="0"/>
              </a:defRPr>
            </a:lvl9pPr>
          </a:lstStyle>
          <a:p>
            <a:pPr>
              <a:spcBef>
                <a:spcPts val="800"/>
              </a:spcBef>
              <a:buClr>
                <a:srgbClr val="213037"/>
              </a:buClr>
              <a:buSzPct val="100000"/>
              <a:buFont typeface="Arial" charset="0"/>
              <a:buChar char="•"/>
            </a:pPr>
            <a:r>
              <a:rPr lang="en-US" altLang="en-US" sz="3200">
                <a:latin typeface="Calibri" charset="0"/>
                <a:ea typeface="Calibri" charset="0"/>
                <a:cs typeface="Calibri" charset="0"/>
                <a:sym typeface="Calibri" charset="0"/>
              </a:rPr>
              <a:t>To change the orientation of one element on the canvas, you must shift the entire canvas</a:t>
            </a:r>
          </a:p>
          <a:p>
            <a:pPr>
              <a:spcBef>
                <a:spcPts val="800"/>
              </a:spcBef>
              <a:buClr>
                <a:srgbClr val="213037"/>
              </a:buClr>
              <a:buSzPct val="100000"/>
              <a:buFont typeface="Arial" charset="0"/>
              <a:buChar char="•"/>
            </a:pPr>
            <a:r>
              <a:rPr lang="en-US" altLang="en-US" sz="3200">
                <a:latin typeface="Calibri" charset="0"/>
                <a:ea typeface="Calibri" charset="0"/>
                <a:cs typeface="Calibri" charset="0"/>
                <a:sym typeface="Calibri" charset="0"/>
              </a:rPr>
              <a:t>Translate: </a:t>
            </a:r>
            <a:r>
              <a:rPr lang="en-US" altLang="en-US" sz="3200">
                <a:solidFill>
                  <a:srgbClr val="262626"/>
                </a:solidFill>
                <a:latin typeface="Calibri" charset="0"/>
                <a:ea typeface="Calibri" charset="0"/>
                <a:cs typeface="Calibri" charset="0"/>
                <a:sym typeface="Calibri" charset="0"/>
              </a:rPr>
              <a:t>move the canvas and its origin to a different point in the grid</a:t>
            </a:r>
          </a:p>
          <a:p>
            <a:pPr>
              <a:spcBef>
                <a:spcPts val="800"/>
              </a:spcBef>
              <a:buClr>
                <a:srgbClr val="262626"/>
              </a:buClr>
              <a:buSzPct val="100000"/>
              <a:buFont typeface="Arial" charset="0"/>
              <a:buChar char="•"/>
            </a:pPr>
            <a:r>
              <a:rPr lang="en-US" altLang="en-US" sz="3200">
                <a:solidFill>
                  <a:srgbClr val="262626"/>
                </a:solidFill>
                <a:latin typeface="Calibri" charset="0"/>
                <a:ea typeface="Calibri" charset="0"/>
                <a:cs typeface="Calibri" charset="0"/>
                <a:sym typeface="Calibri" charset="0"/>
              </a:rPr>
              <a:t>Rotate: rotate the canvas around the current origin</a:t>
            </a:r>
          </a:p>
        </p:txBody>
      </p:sp>
    </p:spTree>
    <p:extLst>
      <p:ext uri="{BB962C8B-B14F-4D97-AF65-F5344CB8AC3E}">
        <p14:creationId xmlns:p14="http://schemas.microsoft.com/office/powerpoint/2010/main" val="8108285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ln/>
        </p:spPr>
        <p:txBody>
          <a:bodyPr rIns="129200"/>
          <a:lstStyle/>
          <a:p>
            <a:r>
              <a:rPr lang="en-US" altLang="en-US"/>
              <a:t>TRANSLATE CONTEXT</a:t>
            </a: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6600" y="1244600"/>
            <a:ext cx="5118100"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8675" name="AutoShape 3"/>
          <p:cNvSpPr>
            <a:spLocks/>
          </p:cNvSpPr>
          <p:nvPr/>
        </p:nvSpPr>
        <p:spPr bwMode="auto">
          <a:xfrm>
            <a:off x="381000" y="3797300"/>
            <a:ext cx="3009900" cy="1231900"/>
          </a:xfrm>
          <a:custGeom>
            <a:avLst/>
            <a:gdLst/>
            <a:ahLst/>
            <a:cxnLst/>
            <a:rect l="0" t="0" r="r" b="b"/>
            <a:pathLst>
              <a:path w="17652" h="12933">
                <a:moveTo>
                  <a:pt x="21600" y="-8667"/>
                </a:moveTo>
                <a:lnTo>
                  <a:pt x="16409" y="46"/>
                </a:lnTo>
                <a:cubicBezTo>
                  <a:pt x="16329" y="21"/>
                  <a:pt x="16247" y="0"/>
                  <a:pt x="16163" y="0"/>
                </a:cubicBezTo>
                <a:lnTo>
                  <a:pt x="1490" y="0"/>
                </a:lnTo>
                <a:cubicBezTo>
                  <a:pt x="667" y="0"/>
                  <a:pt x="0" y="1194"/>
                  <a:pt x="0" y="2666"/>
                </a:cubicBezTo>
                <a:lnTo>
                  <a:pt x="0" y="10266"/>
                </a:lnTo>
                <a:cubicBezTo>
                  <a:pt x="0" y="11739"/>
                  <a:pt x="667" y="12933"/>
                  <a:pt x="1490" y="12933"/>
                </a:cubicBezTo>
                <a:lnTo>
                  <a:pt x="16163" y="12933"/>
                </a:lnTo>
                <a:cubicBezTo>
                  <a:pt x="16985" y="12933"/>
                  <a:pt x="17652" y="11739"/>
                  <a:pt x="17652" y="10266"/>
                </a:cubicBezTo>
                <a:lnTo>
                  <a:pt x="17652" y="2666"/>
                </a:lnTo>
                <a:cubicBezTo>
                  <a:pt x="17652" y="2377"/>
                  <a:pt x="17621" y="2103"/>
                  <a:pt x="17573" y="1841"/>
                </a:cubicBezTo>
                <a:lnTo>
                  <a:pt x="21600" y="-8667"/>
                </a:lnTo>
                <a:close/>
                <a:moveTo>
                  <a:pt x="21600" y="-8667"/>
                </a:moveTo>
              </a:path>
            </a:pathLst>
          </a:custGeom>
          <a:solidFill>
            <a:srgbClr val="F5F56E"/>
          </a:solidFill>
          <a:ln>
            <a:noFill/>
          </a:ln>
          <a:effectLst>
            <a:outerShdw blurRad="127000" dist="76199" dir="2700000" algn="ctr" rotWithShape="0">
              <a:srgbClr val="000000">
                <a:alpha val="75000"/>
              </a:srgbClr>
            </a:outerShdw>
          </a:effectLst>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nchor="ctr"/>
          <a:lstStyle>
            <a:lvl1pPr>
              <a:defRPr sz="1200">
                <a:solidFill>
                  <a:schemeClr val="tx1"/>
                </a:solidFill>
                <a:latin typeface="Arial" charset="0"/>
              </a:defRPr>
            </a:lvl1pPr>
            <a:lvl2pPr>
              <a:defRPr sz="1200">
                <a:solidFill>
                  <a:schemeClr val="tx1"/>
                </a:solidFill>
                <a:latin typeface="Arial" charset="0"/>
              </a:defRPr>
            </a:lvl2pPr>
            <a:lvl3pPr>
              <a:defRPr sz="1200">
                <a:solidFill>
                  <a:schemeClr val="tx1"/>
                </a:solidFill>
                <a:latin typeface="Arial" charset="0"/>
              </a:defRPr>
            </a:lvl3pPr>
            <a:lvl4pPr>
              <a:defRPr sz="1200">
                <a:solidFill>
                  <a:schemeClr val="tx1"/>
                </a:solidFill>
                <a:latin typeface="Arial" charset="0"/>
              </a:defRPr>
            </a:lvl4pPr>
            <a:lvl5pPr>
              <a:defRPr sz="1200">
                <a:solidFill>
                  <a:schemeClr val="tx1"/>
                </a:solidFill>
                <a:latin typeface="Arial" charset="0"/>
              </a:defRPr>
            </a:lvl5pPr>
            <a:lvl6pPr fontAlgn="base">
              <a:spcBef>
                <a:spcPct val="0"/>
              </a:spcBef>
              <a:spcAft>
                <a:spcPct val="0"/>
              </a:spcAft>
              <a:defRPr sz="1200">
                <a:solidFill>
                  <a:schemeClr val="tx1"/>
                </a:solidFill>
                <a:latin typeface="Arial" charset="0"/>
              </a:defRPr>
            </a:lvl6pPr>
            <a:lvl7pPr fontAlgn="base">
              <a:spcBef>
                <a:spcPct val="0"/>
              </a:spcBef>
              <a:spcAft>
                <a:spcPct val="0"/>
              </a:spcAft>
              <a:defRPr sz="1200">
                <a:solidFill>
                  <a:schemeClr val="tx1"/>
                </a:solidFill>
                <a:latin typeface="Arial" charset="0"/>
              </a:defRPr>
            </a:lvl7pPr>
            <a:lvl8pPr fontAlgn="base">
              <a:spcBef>
                <a:spcPct val="0"/>
              </a:spcBef>
              <a:spcAft>
                <a:spcPct val="0"/>
              </a:spcAft>
              <a:defRPr sz="1200">
                <a:solidFill>
                  <a:schemeClr val="tx1"/>
                </a:solidFill>
                <a:latin typeface="Arial" charset="0"/>
              </a:defRPr>
            </a:lvl8pPr>
            <a:lvl9pPr fontAlgn="base">
              <a:spcBef>
                <a:spcPct val="0"/>
              </a:spcBef>
              <a:spcAft>
                <a:spcPct val="0"/>
              </a:spcAft>
              <a:defRPr sz="1200">
                <a:solidFill>
                  <a:schemeClr val="tx1"/>
                </a:solidFill>
                <a:latin typeface="Arial" charset="0"/>
              </a:defRPr>
            </a:lvl9pPr>
          </a:lstStyle>
          <a:p>
            <a:pPr algn="ctr"/>
            <a:r>
              <a:rPr lang="en-US" altLang="en-US" sz="2400">
                <a:solidFill>
                  <a:srgbClr val="121212"/>
                </a:solidFill>
                <a:effectLst>
                  <a:outerShdw blurRad="38100" dist="38100" dir="2700000" algn="tl">
                    <a:srgbClr val="000000"/>
                  </a:outerShdw>
                </a:effectLst>
                <a:latin typeface="Gill Sans" charset="0"/>
                <a:ea typeface="Gill Sans" charset="0"/>
                <a:cs typeface="Gill Sans" charset="0"/>
                <a:sym typeface="Gill Sans" charset="0"/>
              </a:rPr>
              <a:t>Context moved.</a:t>
            </a:r>
          </a:p>
          <a:p>
            <a:pPr algn="ctr"/>
            <a:r>
              <a:rPr lang="en-US" altLang="en-US" sz="2400">
                <a:solidFill>
                  <a:srgbClr val="121212"/>
                </a:solidFill>
                <a:effectLst>
                  <a:outerShdw blurRad="38100" dist="38100" dir="2700000" algn="tl">
                    <a:srgbClr val="000000"/>
                  </a:outerShdw>
                </a:effectLst>
                <a:latin typeface="Gill Sans" charset="0"/>
                <a:ea typeface="Gill Sans" charset="0"/>
                <a:cs typeface="Gill Sans" charset="0"/>
                <a:sym typeface="Gill Sans" charset="0"/>
              </a:rPr>
              <a:t>The origin point now has a new location.</a:t>
            </a:r>
          </a:p>
        </p:txBody>
      </p:sp>
    </p:spTree>
    <p:extLst>
      <p:ext uri="{BB962C8B-B14F-4D97-AF65-F5344CB8AC3E}">
        <p14:creationId xmlns:p14="http://schemas.microsoft.com/office/powerpoint/2010/main" val="1812002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p:cNvSpPr>
          <p:nvPr/>
        </p:nvSpPr>
        <p:spPr bwMode="auto">
          <a:xfrm>
            <a:off x="457200" y="552450"/>
            <a:ext cx="82423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nchor="ctr"/>
          <a:lstStyle>
            <a:lvl1pPr marL="39688">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1pPr>
            <a:lvl2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2pPr>
            <a:lvl3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3pPr>
            <a:lvl4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4pPr>
            <a:lvl5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5pPr>
            <a:lvl6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6pPr>
            <a:lvl7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7pPr>
            <a:lvl8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8pPr>
            <a:lvl9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9pPr>
          </a:lstStyle>
          <a:p>
            <a:pPr algn="ctr"/>
            <a:r>
              <a:rPr lang="en-US" altLang="en-US" sz="4400">
                <a:latin typeface="Calibri" charset="0"/>
                <a:ea typeface="Calibri" charset="0"/>
                <a:cs typeface="Calibri" charset="0"/>
                <a:sym typeface="Calibri" charset="0"/>
              </a:rPr>
              <a:t>TRANSLATE </a:t>
            </a:r>
            <a:r>
              <a:rPr lang="en-US" altLang="en-US" sz="4400">
                <a:solidFill>
                  <a:srgbClr val="68DC07"/>
                </a:solidFill>
                <a:latin typeface="Calibri" charset="0"/>
                <a:ea typeface="Calibri" charset="0"/>
                <a:cs typeface="Calibri" charset="0"/>
                <a:sym typeface="Calibri" charset="0"/>
              </a:rPr>
              <a:t>&amp;</a:t>
            </a:r>
            <a:r>
              <a:rPr lang="en-US" altLang="en-US" sz="4400">
                <a:latin typeface="Calibri" charset="0"/>
                <a:ea typeface="Calibri" charset="0"/>
                <a:cs typeface="Calibri" charset="0"/>
                <a:sym typeface="Calibri" charset="0"/>
              </a:rPr>
              <a:t> </a:t>
            </a:r>
            <a:r>
              <a:rPr lang="en-US" altLang="en-US" sz="5500">
                <a:latin typeface="Calibri Bold" charset="0"/>
                <a:ea typeface="Calibri Bold" charset="0"/>
                <a:cs typeface="Calibri Bold" charset="0"/>
                <a:sym typeface="Calibri Bold" charset="0"/>
              </a:rPr>
              <a:t>ROTATE</a:t>
            </a:r>
          </a:p>
        </p:txBody>
      </p:sp>
      <p:sp>
        <p:nvSpPr>
          <p:cNvPr id="29698" name="Rectangle 2"/>
          <p:cNvSpPr>
            <a:spLocks/>
          </p:cNvSpPr>
          <p:nvPr/>
        </p:nvSpPr>
        <p:spPr bwMode="auto">
          <a:xfrm>
            <a:off x="1081088" y="4781550"/>
            <a:ext cx="1955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5pPr>
            <a:lvl6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6pPr>
            <a:lvl7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7pPr>
            <a:lvl8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8pPr>
            <a:lvl9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9pPr>
          </a:lstStyle>
          <a:p>
            <a:r>
              <a:rPr lang="en-US" altLang="en-US" sz="1800">
                <a:ea typeface="Arial" charset="0"/>
                <a:cs typeface="Arial" charset="0"/>
              </a:rPr>
              <a:t>Translate</a:t>
            </a:r>
          </a:p>
          <a:p>
            <a:r>
              <a:rPr lang="en-US" altLang="en-US" sz="1700">
                <a:latin typeface="Monaco" charset="0"/>
                <a:ea typeface="Monaco" charset="0"/>
                <a:cs typeface="Monaco" charset="0"/>
                <a:sym typeface="Monaco" charset="0"/>
              </a:rPr>
              <a:t>translate(x, y)</a:t>
            </a:r>
          </a:p>
        </p:txBody>
      </p:sp>
      <p:sp>
        <p:nvSpPr>
          <p:cNvPr id="29699" name="Rectangle 3"/>
          <p:cNvSpPr>
            <a:spLocks/>
          </p:cNvSpPr>
          <p:nvPr/>
        </p:nvSpPr>
        <p:spPr bwMode="auto">
          <a:xfrm>
            <a:off x="5640388" y="4789488"/>
            <a:ext cx="16954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5pPr>
            <a:lvl6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6pPr>
            <a:lvl7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7pPr>
            <a:lvl8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8pPr>
            <a:lvl9pPr fontAlgn="base">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charset="0"/>
              </a:defRPr>
            </a:lvl9pPr>
          </a:lstStyle>
          <a:p>
            <a:r>
              <a:rPr lang="en-US" altLang="en-US" sz="1800">
                <a:ea typeface="Arial" charset="0"/>
                <a:cs typeface="Arial" charset="0"/>
              </a:rPr>
              <a:t>Rotate</a:t>
            </a:r>
          </a:p>
          <a:p>
            <a:r>
              <a:rPr lang="en-US" altLang="en-US" sz="1700">
                <a:latin typeface="Monaco" charset="0"/>
                <a:ea typeface="Monaco" charset="0"/>
                <a:cs typeface="Monaco" charset="0"/>
                <a:sym typeface="Monaco" charset="0"/>
              </a:rPr>
              <a:t>rotate(angle)</a:t>
            </a:r>
          </a:p>
        </p:txBody>
      </p:sp>
      <p:pic>
        <p:nvPicPr>
          <p:cNvPr id="29700"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17863" y="8255000"/>
            <a:ext cx="2824163" cy="282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Lst>
        </p:spPr>
      </p:pic>
      <p:pic>
        <p:nvPicPr>
          <p:cNvPr id="297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841500"/>
            <a:ext cx="3213100"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Lst>
        </p:spPr>
      </p:pic>
      <p:pic>
        <p:nvPicPr>
          <p:cNvPr id="297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400" y="1854200"/>
            <a:ext cx="2781300"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Lst>
        </p:spPr>
      </p:pic>
    </p:spTree>
    <p:extLst>
      <p:ext uri="{BB962C8B-B14F-4D97-AF65-F5344CB8AC3E}">
        <p14:creationId xmlns:p14="http://schemas.microsoft.com/office/powerpoint/2010/main" val="8547218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p:cNvSpPr>
          <p:nvPr/>
        </p:nvSpPr>
        <p:spPr bwMode="auto">
          <a:xfrm>
            <a:off x="2859088" y="663575"/>
            <a:ext cx="58420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nchor="ctr"/>
          <a:lstStyle>
            <a:lvl1pPr marL="39688">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1pPr>
            <a:lvl2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2pPr>
            <a:lvl3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3pPr>
            <a:lvl4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4pPr>
            <a:lvl5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5pPr>
            <a:lvl6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6pPr>
            <a:lvl7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7pPr>
            <a:lvl8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8pPr>
            <a:lvl9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9pPr>
          </a:lstStyle>
          <a:p>
            <a:pPr algn="r"/>
            <a:r>
              <a:rPr lang="en-US" altLang="en-US" sz="4400">
                <a:latin typeface="Calibri" charset="0"/>
                <a:ea typeface="Calibri" charset="0"/>
                <a:cs typeface="Calibri" charset="0"/>
                <a:sym typeface="Calibri" charset="0"/>
              </a:rPr>
              <a:t>THE   </a:t>
            </a:r>
            <a:r>
              <a:rPr lang="en-US" altLang="en-US" sz="5500">
                <a:latin typeface="Calibri Bold" charset="0"/>
                <a:ea typeface="Calibri Bold" charset="0"/>
                <a:cs typeface="Calibri Bold" charset="0"/>
                <a:sym typeface="Calibri Bold" charset="0"/>
              </a:rPr>
              <a:t>STATE</a:t>
            </a:r>
            <a:r>
              <a:rPr lang="en-US" altLang="en-US" sz="5500">
                <a:latin typeface="Calibri" charset="0"/>
                <a:ea typeface="Calibri" charset="0"/>
                <a:cs typeface="Calibri" charset="0"/>
                <a:sym typeface="Calibri" charset="0"/>
              </a:rPr>
              <a:t> </a:t>
            </a:r>
            <a:r>
              <a:rPr lang="en-US" altLang="en-US" sz="4400">
                <a:latin typeface="Calibri" charset="0"/>
                <a:ea typeface="Calibri" charset="0"/>
                <a:cs typeface="Calibri" charset="0"/>
                <a:sym typeface="Calibri" charset="0"/>
              </a:rPr>
              <a:t>  STACK</a:t>
            </a:r>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4343400"/>
            <a:ext cx="1968500"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Lst>
        </p:spPr>
      </p:pic>
      <p:grpSp>
        <p:nvGrpSpPr>
          <p:cNvPr id="30727" name="Group 7"/>
          <p:cNvGrpSpPr>
            <a:grpSpLocks/>
          </p:cNvGrpSpPr>
          <p:nvPr/>
        </p:nvGrpSpPr>
        <p:grpSpPr bwMode="auto">
          <a:xfrm>
            <a:off x="685800" y="3378200"/>
            <a:ext cx="3200400" cy="1358900"/>
            <a:chOff x="0" y="0"/>
            <a:chExt cx="2016" cy="856"/>
          </a:xfrm>
        </p:grpSpPr>
        <p:grpSp>
          <p:nvGrpSpPr>
            <p:cNvPr id="30725" name="Group 5"/>
            <p:cNvGrpSpPr>
              <a:grpSpLocks/>
            </p:cNvGrpSpPr>
            <p:nvPr/>
          </p:nvGrpSpPr>
          <p:grpSpPr bwMode="auto">
            <a:xfrm>
              <a:off x="0" y="0"/>
              <a:ext cx="1352" cy="856"/>
              <a:chOff x="0" y="0"/>
              <a:chExt cx="1352" cy="856"/>
            </a:xfrm>
          </p:grpSpPr>
          <p:sp>
            <p:nvSpPr>
              <p:cNvPr id="30723" name="Rectangle 3"/>
              <p:cNvSpPr>
                <a:spLocks/>
              </p:cNvSpPr>
              <p:nvPr/>
            </p:nvSpPr>
            <p:spPr bwMode="auto">
              <a:xfrm>
                <a:off x="0" y="0"/>
                <a:ext cx="1352" cy="856"/>
              </a:xfrm>
              <a:prstGeom prst="rect">
                <a:avLst/>
              </a:prstGeom>
              <a:solidFill>
                <a:srgbClr val="FFFF66"/>
              </a:solidFill>
              <a:ln w="9525" cap="flat">
                <a:solidFill>
                  <a:srgbClr val="000000"/>
                </a:solidFill>
                <a:prstDash val="solid"/>
                <a:round/>
                <a:headEnd type="none" w="med" len="med"/>
                <a:tailEnd type="none" w="med" len="med"/>
              </a:ln>
            </p:spPr>
            <p:txBody>
              <a:bodyPr lIns="0" tIns="0" rIns="0" bIns="0"/>
              <a:lstStyle/>
              <a:p>
                <a:endParaRPr lang="en-US"/>
              </a:p>
            </p:txBody>
          </p:sp>
          <p:sp>
            <p:nvSpPr>
              <p:cNvPr id="30724" name="Rectangle 4"/>
              <p:cNvSpPr>
                <a:spLocks/>
              </p:cNvSpPr>
              <p:nvPr/>
            </p:nvSpPr>
            <p:spPr bwMode="auto">
              <a:xfrm>
                <a:off x="120" y="56"/>
                <a:ext cx="1082" cy="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40639" bIns="0">
                <a:spAutoFit/>
              </a:bodyPr>
              <a:lstStyle>
                <a:lvl1pPr marL="39688">
                  <a:defRPr sz="1200">
                    <a:solidFill>
                      <a:schemeClr val="tx1"/>
                    </a:solidFill>
                    <a:latin typeface="Arial" charset="0"/>
                  </a:defRPr>
                </a:lvl1pPr>
                <a:lvl2pPr>
                  <a:defRPr sz="1200">
                    <a:solidFill>
                      <a:schemeClr val="tx1"/>
                    </a:solidFill>
                    <a:latin typeface="Arial" charset="0"/>
                  </a:defRPr>
                </a:lvl2pPr>
                <a:lvl3pPr>
                  <a:defRPr sz="1200">
                    <a:solidFill>
                      <a:schemeClr val="tx1"/>
                    </a:solidFill>
                    <a:latin typeface="Arial" charset="0"/>
                  </a:defRPr>
                </a:lvl3pPr>
                <a:lvl4pPr>
                  <a:defRPr sz="1200">
                    <a:solidFill>
                      <a:schemeClr val="tx1"/>
                    </a:solidFill>
                    <a:latin typeface="Arial" charset="0"/>
                  </a:defRPr>
                </a:lvl4pPr>
                <a:lvl5pPr>
                  <a:defRPr sz="1200">
                    <a:solidFill>
                      <a:schemeClr val="tx1"/>
                    </a:solidFill>
                    <a:latin typeface="Arial" charset="0"/>
                  </a:defRPr>
                </a:lvl5pPr>
                <a:lvl6pPr fontAlgn="base">
                  <a:spcBef>
                    <a:spcPct val="0"/>
                  </a:spcBef>
                  <a:spcAft>
                    <a:spcPct val="0"/>
                  </a:spcAft>
                  <a:defRPr sz="1200">
                    <a:solidFill>
                      <a:schemeClr val="tx1"/>
                    </a:solidFill>
                    <a:latin typeface="Arial" charset="0"/>
                  </a:defRPr>
                </a:lvl6pPr>
                <a:lvl7pPr fontAlgn="base">
                  <a:spcBef>
                    <a:spcPct val="0"/>
                  </a:spcBef>
                  <a:spcAft>
                    <a:spcPct val="0"/>
                  </a:spcAft>
                  <a:defRPr sz="1200">
                    <a:solidFill>
                      <a:schemeClr val="tx1"/>
                    </a:solidFill>
                    <a:latin typeface="Arial" charset="0"/>
                  </a:defRPr>
                </a:lvl7pPr>
                <a:lvl8pPr fontAlgn="base">
                  <a:spcBef>
                    <a:spcPct val="0"/>
                  </a:spcBef>
                  <a:spcAft>
                    <a:spcPct val="0"/>
                  </a:spcAft>
                  <a:defRPr sz="1200">
                    <a:solidFill>
                      <a:schemeClr val="tx1"/>
                    </a:solidFill>
                    <a:latin typeface="Arial" charset="0"/>
                  </a:defRPr>
                </a:lvl8pPr>
                <a:lvl9pPr fontAlgn="base">
                  <a:spcBef>
                    <a:spcPct val="0"/>
                  </a:spcBef>
                  <a:spcAft>
                    <a:spcPct val="0"/>
                  </a:spcAft>
                  <a:defRPr sz="1200">
                    <a:solidFill>
                      <a:schemeClr val="tx1"/>
                    </a:solidFill>
                    <a:latin typeface="Arial" charset="0"/>
                  </a:defRPr>
                </a:lvl9pPr>
              </a:lstStyle>
              <a:p>
                <a:r>
                  <a:rPr lang="en-US" altLang="en-US" sz="1800">
                    <a:latin typeface="Arial Bold" charset="0"/>
                    <a:ea typeface="Arial Bold" charset="0"/>
                    <a:cs typeface="Arial Bold" charset="0"/>
                    <a:sym typeface="Arial Bold" charset="0"/>
                  </a:rPr>
                  <a:t>State 2</a:t>
                </a:r>
                <a:r>
                  <a:rPr lang="en-US" altLang="en-US" sz="1800">
                    <a:ea typeface="Arial" charset="0"/>
                    <a:cs typeface="Arial" charset="0"/>
                  </a:rPr>
                  <a:t>Fill Style: blackLine Style: blue</a:t>
                </a:r>
              </a:p>
              <a:p>
                <a:r>
                  <a:rPr lang="en-US" altLang="en-US" sz="1800">
                    <a:ea typeface="Arial" charset="0"/>
                    <a:cs typeface="Arial" charset="0"/>
                  </a:rPr>
                  <a:t>Scale: 50%</a:t>
                </a:r>
              </a:p>
            </p:txBody>
          </p:sp>
        </p:grpSp>
        <p:sp>
          <p:nvSpPr>
            <p:cNvPr id="30726" name="Line 6"/>
            <p:cNvSpPr>
              <a:spLocks noChangeShapeType="1"/>
            </p:cNvSpPr>
            <p:nvPr/>
          </p:nvSpPr>
          <p:spPr bwMode="auto">
            <a:xfrm>
              <a:off x="1360" y="208"/>
              <a:ext cx="656" cy="432"/>
            </a:xfrm>
            <a:prstGeom prst="line">
              <a:avLst/>
            </a:prstGeom>
            <a:noFill/>
            <a:ln w="25400" cap="flat">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grpSp>
        <p:nvGrpSpPr>
          <p:cNvPr id="30734" name="Group 14"/>
          <p:cNvGrpSpPr>
            <a:grpSpLocks/>
          </p:cNvGrpSpPr>
          <p:nvPr/>
        </p:nvGrpSpPr>
        <p:grpSpPr bwMode="auto">
          <a:xfrm>
            <a:off x="685800" y="1955800"/>
            <a:ext cx="3759200" cy="2387600"/>
            <a:chOff x="0" y="0"/>
            <a:chExt cx="2368" cy="1504"/>
          </a:xfrm>
        </p:grpSpPr>
        <p:grpSp>
          <p:nvGrpSpPr>
            <p:cNvPr id="30730" name="Group 10"/>
            <p:cNvGrpSpPr>
              <a:grpSpLocks/>
            </p:cNvGrpSpPr>
            <p:nvPr/>
          </p:nvGrpSpPr>
          <p:grpSpPr bwMode="auto">
            <a:xfrm>
              <a:off x="0" y="0"/>
              <a:ext cx="1352" cy="672"/>
              <a:chOff x="0" y="0"/>
              <a:chExt cx="1352" cy="672"/>
            </a:xfrm>
          </p:grpSpPr>
          <p:sp>
            <p:nvSpPr>
              <p:cNvPr id="30728" name="Rectangle 8"/>
              <p:cNvSpPr>
                <a:spLocks/>
              </p:cNvSpPr>
              <p:nvPr/>
            </p:nvSpPr>
            <p:spPr bwMode="auto">
              <a:xfrm>
                <a:off x="0" y="0"/>
                <a:ext cx="1352" cy="672"/>
              </a:xfrm>
              <a:prstGeom prst="rect">
                <a:avLst/>
              </a:prstGeom>
              <a:solidFill>
                <a:srgbClr val="FFFF66"/>
              </a:solidFill>
              <a:ln w="9525" cap="flat">
                <a:solidFill>
                  <a:srgbClr val="000000"/>
                </a:solidFill>
                <a:prstDash val="solid"/>
                <a:round/>
                <a:headEnd type="none" w="med" len="med"/>
                <a:tailEnd type="none" w="med" len="med"/>
              </a:ln>
            </p:spPr>
            <p:txBody>
              <a:bodyPr lIns="0" tIns="0" rIns="0" bIns="0"/>
              <a:lstStyle/>
              <a:p>
                <a:endParaRPr lang="en-US"/>
              </a:p>
            </p:txBody>
          </p:sp>
          <p:sp>
            <p:nvSpPr>
              <p:cNvPr id="30729" name="Rectangle 9"/>
              <p:cNvSpPr>
                <a:spLocks/>
              </p:cNvSpPr>
              <p:nvPr/>
            </p:nvSpPr>
            <p:spPr bwMode="auto">
              <a:xfrm>
                <a:off x="120" y="56"/>
                <a:ext cx="1114" cy="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40639" bIns="0">
                <a:spAutoFit/>
              </a:bodyPr>
              <a:lstStyle>
                <a:lvl1pPr marL="39688">
                  <a:defRPr sz="1200">
                    <a:solidFill>
                      <a:schemeClr val="tx1"/>
                    </a:solidFill>
                    <a:latin typeface="Arial" charset="0"/>
                  </a:defRPr>
                </a:lvl1pPr>
                <a:lvl2pPr>
                  <a:defRPr sz="1200">
                    <a:solidFill>
                      <a:schemeClr val="tx1"/>
                    </a:solidFill>
                    <a:latin typeface="Arial" charset="0"/>
                  </a:defRPr>
                </a:lvl2pPr>
                <a:lvl3pPr>
                  <a:defRPr sz="1200">
                    <a:solidFill>
                      <a:schemeClr val="tx1"/>
                    </a:solidFill>
                    <a:latin typeface="Arial" charset="0"/>
                  </a:defRPr>
                </a:lvl3pPr>
                <a:lvl4pPr>
                  <a:defRPr sz="1200">
                    <a:solidFill>
                      <a:schemeClr val="tx1"/>
                    </a:solidFill>
                    <a:latin typeface="Arial" charset="0"/>
                  </a:defRPr>
                </a:lvl4pPr>
                <a:lvl5pPr>
                  <a:defRPr sz="1200">
                    <a:solidFill>
                      <a:schemeClr val="tx1"/>
                    </a:solidFill>
                    <a:latin typeface="Arial" charset="0"/>
                  </a:defRPr>
                </a:lvl5pPr>
                <a:lvl6pPr fontAlgn="base">
                  <a:spcBef>
                    <a:spcPct val="0"/>
                  </a:spcBef>
                  <a:spcAft>
                    <a:spcPct val="0"/>
                  </a:spcAft>
                  <a:defRPr sz="1200">
                    <a:solidFill>
                      <a:schemeClr val="tx1"/>
                    </a:solidFill>
                    <a:latin typeface="Arial" charset="0"/>
                  </a:defRPr>
                </a:lvl6pPr>
                <a:lvl7pPr fontAlgn="base">
                  <a:spcBef>
                    <a:spcPct val="0"/>
                  </a:spcBef>
                  <a:spcAft>
                    <a:spcPct val="0"/>
                  </a:spcAft>
                  <a:defRPr sz="1200">
                    <a:solidFill>
                      <a:schemeClr val="tx1"/>
                    </a:solidFill>
                    <a:latin typeface="Arial" charset="0"/>
                  </a:defRPr>
                </a:lvl7pPr>
                <a:lvl8pPr fontAlgn="base">
                  <a:spcBef>
                    <a:spcPct val="0"/>
                  </a:spcBef>
                  <a:spcAft>
                    <a:spcPct val="0"/>
                  </a:spcAft>
                  <a:defRPr sz="1200">
                    <a:solidFill>
                      <a:schemeClr val="tx1"/>
                    </a:solidFill>
                    <a:latin typeface="Arial" charset="0"/>
                  </a:defRPr>
                </a:lvl8pPr>
                <a:lvl9pPr fontAlgn="base">
                  <a:spcBef>
                    <a:spcPct val="0"/>
                  </a:spcBef>
                  <a:spcAft>
                    <a:spcPct val="0"/>
                  </a:spcAft>
                  <a:defRPr sz="1200">
                    <a:solidFill>
                      <a:schemeClr val="tx1"/>
                    </a:solidFill>
                    <a:latin typeface="Arial" charset="0"/>
                  </a:defRPr>
                </a:lvl9pPr>
              </a:lstStyle>
              <a:p>
                <a:r>
                  <a:rPr lang="en-US" altLang="en-US" sz="1800">
                    <a:latin typeface="Arial Bold" charset="0"/>
                    <a:ea typeface="Arial Bold" charset="0"/>
                    <a:cs typeface="Arial Bold" charset="0"/>
                    <a:sym typeface="Arial Bold" charset="0"/>
                  </a:rPr>
                  <a:t>State 1</a:t>
                </a:r>
                <a:r>
                  <a:rPr lang="en-US" altLang="en-US" sz="1800">
                    <a:ea typeface="Arial" charset="0"/>
                    <a:cs typeface="Arial" charset="0"/>
                  </a:rPr>
                  <a:t>Fill Style: redRotation: 45deg</a:t>
                </a:r>
              </a:p>
            </p:txBody>
          </p:sp>
        </p:grpSp>
        <p:sp>
          <p:nvSpPr>
            <p:cNvPr id="30731" name="Line 11"/>
            <p:cNvSpPr>
              <a:spLocks noChangeShapeType="1"/>
            </p:cNvSpPr>
            <p:nvPr/>
          </p:nvSpPr>
          <p:spPr bwMode="auto">
            <a:xfrm>
              <a:off x="1360" y="376"/>
              <a:ext cx="1008" cy="1128"/>
            </a:xfrm>
            <a:prstGeom prst="line">
              <a:avLst/>
            </a:prstGeom>
            <a:noFill/>
            <a:ln w="25400" cap="flat">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0732" name="Rectangle 12"/>
            <p:cNvSpPr>
              <a:spLocks/>
            </p:cNvSpPr>
            <p:nvPr/>
          </p:nvSpPr>
          <p:spPr bwMode="auto">
            <a:xfrm>
              <a:off x="1568" y="872"/>
              <a:ext cx="800" cy="224"/>
            </a:xfrm>
            <a:prstGeom prst="rect">
              <a:avLst/>
            </a:prstGeom>
            <a:solidFill>
              <a:srgbClr val="FFFFFF"/>
            </a:solidFill>
            <a:ln>
              <a:noFill/>
            </a:ln>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endParaRPr lang="en-US"/>
            </a:p>
          </p:txBody>
        </p:sp>
        <p:sp>
          <p:nvSpPr>
            <p:cNvPr id="30733" name="Rectangle 13"/>
            <p:cNvSpPr>
              <a:spLocks/>
            </p:cNvSpPr>
            <p:nvPr/>
          </p:nvSpPr>
          <p:spPr bwMode="auto">
            <a:xfrm>
              <a:off x="1616" y="856"/>
              <a:ext cx="6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40639" bIns="0">
              <a:spAutoFit/>
            </a:bodyPr>
            <a:lstStyle>
              <a:lvl1pPr marL="39688">
                <a:defRPr sz="1200">
                  <a:solidFill>
                    <a:schemeClr val="tx1"/>
                  </a:solidFill>
                  <a:latin typeface="Arial" charset="0"/>
                </a:defRPr>
              </a:lvl1pPr>
              <a:lvl2pPr>
                <a:defRPr sz="1200">
                  <a:solidFill>
                    <a:schemeClr val="tx1"/>
                  </a:solidFill>
                  <a:latin typeface="Arial" charset="0"/>
                </a:defRPr>
              </a:lvl2pPr>
              <a:lvl3pPr>
                <a:defRPr sz="1200">
                  <a:solidFill>
                    <a:schemeClr val="tx1"/>
                  </a:solidFill>
                  <a:latin typeface="Arial" charset="0"/>
                </a:defRPr>
              </a:lvl3pPr>
              <a:lvl4pPr>
                <a:defRPr sz="1200">
                  <a:solidFill>
                    <a:schemeClr val="tx1"/>
                  </a:solidFill>
                  <a:latin typeface="Arial" charset="0"/>
                </a:defRPr>
              </a:lvl4pPr>
              <a:lvl5pPr>
                <a:defRPr sz="1200">
                  <a:solidFill>
                    <a:schemeClr val="tx1"/>
                  </a:solidFill>
                  <a:latin typeface="Arial" charset="0"/>
                </a:defRPr>
              </a:lvl5pPr>
              <a:lvl6pPr fontAlgn="base">
                <a:spcBef>
                  <a:spcPct val="0"/>
                </a:spcBef>
                <a:spcAft>
                  <a:spcPct val="0"/>
                </a:spcAft>
                <a:defRPr sz="1200">
                  <a:solidFill>
                    <a:schemeClr val="tx1"/>
                  </a:solidFill>
                  <a:latin typeface="Arial" charset="0"/>
                </a:defRPr>
              </a:lvl6pPr>
              <a:lvl7pPr fontAlgn="base">
                <a:spcBef>
                  <a:spcPct val="0"/>
                </a:spcBef>
                <a:spcAft>
                  <a:spcPct val="0"/>
                </a:spcAft>
                <a:defRPr sz="1200">
                  <a:solidFill>
                    <a:schemeClr val="tx1"/>
                  </a:solidFill>
                  <a:latin typeface="Arial" charset="0"/>
                </a:defRPr>
              </a:lvl7pPr>
              <a:lvl8pPr fontAlgn="base">
                <a:spcBef>
                  <a:spcPct val="0"/>
                </a:spcBef>
                <a:spcAft>
                  <a:spcPct val="0"/>
                </a:spcAft>
                <a:defRPr sz="1200">
                  <a:solidFill>
                    <a:schemeClr val="tx1"/>
                  </a:solidFill>
                  <a:latin typeface="Arial" charset="0"/>
                </a:defRPr>
              </a:lvl8pPr>
              <a:lvl9pPr fontAlgn="base">
                <a:spcBef>
                  <a:spcPct val="0"/>
                </a:spcBef>
                <a:spcAft>
                  <a:spcPct val="0"/>
                </a:spcAft>
                <a:defRPr sz="1200">
                  <a:solidFill>
                    <a:schemeClr val="tx1"/>
                  </a:solidFill>
                  <a:latin typeface="Arial" charset="0"/>
                </a:defRPr>
              </a:lvl9pPr>
            </a:lstStyle>
            <a:p>
              <a:r>
                <a:rPr lang="en-US" altLang="en-US" sz="1800">
                  <a:latin typeface="Monaco" charset="0"/>
                  <a:ea typeface="Monaco" charset="0"/>
                  <a:cs typeface="Monaco" charset="0"/>
                  <a:sym typeface="Monaco" charset="0"/>
                </a:rPr>
                <a:t>save()</a:t>
              </a:r>
            </a:p>
          </p:txBody>
        </p:sp>
      </p:grpSp>
      <p:grpSp>
        <p:nvGrpSpPr>
          <p:cNvPr id="30738" name="Group 18"/>
          <p:cNvGrpSpPr>
            <a:grpSpLocks/>
          </p:cNvGrpSpPr>
          <p:nvPr/>
        </p:nvGrpSpPr>
        <p:grpSpPr bwMode="auto">
          <a:xfrm>
            <a:off x="5080000" y="1968500"/>
            <a:ext cx="2235200" cy="2362200"/>
            <a:chOff x="0" y="0"/>
            <a:chExt cx="1408" cy="1488"/>
          </a:xfrm>
        </p:grpSpPr>
        <p:sp>
          <p:nvSpPr>
            <p:cNvPr id="30735" name="Rectangle 15"/>
            <p:cNvSpPr>
              <a:spLocks/>
            </p:cNvSpPr>
            <p:nvPr/>
          </p:nvSpPr>
          <p:spPr bwMode="auto">
            <a:xfrm>
              <a:off x="424" y="0"/>
              <a:ext cx="984" cy="400"/>
            </a:xfrm>
            <a:prstGeom prst="rect">
              <a:avLst/>
            </a:prstGeom>
            <a:solidFill>
              <a:srgbClr val="FFFF66"/>
            </a:solidFill>
            <a:ln w="9525" cap="flat">
              <a:solidFill>
                <a:srgbClr val="000000"/>
              </a:solidFill>
              <a:prstDash val="solid"/>
              <a:round/>
              <a:headEnd type="none" w="med" len="med"/>
              <a:tailEnd type="none" w="med" len="med"/>
            </a:ln>
          </p:spPr>
          <p:txBody>
            <a:bodyPr lIns="0" tIns="0" rIns="0" bIns="0"/>
            <a:lstStyle/>
            <a:p>
              <a:endParaRPr lang="en-US"/>
            </a:p>
          </p:txBody>
        </p:sp>
        <p:sp>
          <p:nvSpPr>
            <p:cNvPr id="30736" name="Rectangle 16"/>
            <p:cNvSpPr>
              <a:spLocks/>
            </p:cNvSpPr>
            <p:nvPr/>
          </p:nvSpPr>
          <p:spPr bwMode="auto">
            <a:xfrm>
              <a:off x="621" y="80"/>
              <a:ext cx="672"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lstStyle>
              <a:lvl1pPr marL="39688">
                <a:defRPr sz="1200">
                  <a:solidFill>
                    <a:schemeClr val="tx1"/>
                  </a:solidFill>
                  <a:latin typeface="Arial" charset="0"/>
                </a:defRPr>
              </a:lvl1pPr>
              <a:lvl2pPr>
                <a:defRPr sz="1200">
                  <a:solidFill>
                    <a:schemeClr val="tx1"/>
                  </a:solidFill>
                  <a:latin typeface="Arial" charset="0"/>
                </a:defRPr>
              </a:lvl2pPr>
              <a:lvl3pPr>
                <a:defRPr sz="1200">
                  <a:solidFill>
                    <a:schemeClr val="tx1"/>
                  </a:solidFill>
                  <a:latin typeface="Arial" charset="0"/>
                </a:defRPr>
              </a:lvl3pPr>
              <a:lvl4pPr>
                <a:defRPr sz="1200">
                  <a:solidFill>
                    <a:schemeClr val="tx1"/>
                  </a:solidFill>
                  <a:latin typeface="Arial" charset="0"/>
                </a:defRPr>
              </a:lvl4pPr>
              <a:lvl5pPr>
                <a:defRPr sz="1200">
                  <a:solidFill>
                    <a:schemeClr val="tx1"/>
                  </a:solidFill>
                  <a:latin typeface="Arial" charset="0"/>
                </a:defRPr>
              </a:lvl5pPr>
              <a:lvl6pPr fontAlgn="base">
                <a:spcBef>
                  <a:spcPct val="0"/>
                </a:spcBef>
                <a:spcAft>
                  <a:spcPct val="0"/>
                </a:spcAft>
                <a:defRPr sz="1200">
                  <a:solidFill>
                    <a:schemeClr val="tx1"/>
                  </a:solidFill>
                  <a:latin typeface="Arial" charset="0"/>
                </a:defRPr>
              </a:lvl6pPr>
              <a:lvl7pPr fontAlgn="base">
                <a:spcBef>
                  <a:spcPct val="0"/>
                </a:spcBef>
                <a:spcAft>
                  <a:spcPct val="0"/>
                </a:spcAft>
                <a:defRPr sz="1200">
                  <a:solidFill>
                    <a:schemeClr val="tx1"/>
                  </a:solidFill>
                  <a:latin typeface="Arial" charset="0"/>
                </a:defRPr>
              </a:lvl7pPr>
              <a:lvl8pPr fontAlgn="base">
                <a:spcBef>
                  <a:spcPct val="0"/>
                </a:spcBef>
                <a:spcAft>
                  <a:spcPct val="0"/>
                </a:spcAft>
                <a:defRPr sz="1200">
                  <a:solidFill>
                    <a:schemeClr val="tx1"/>
                  </a:solidFill>
                  <a:latin typeface="Arial" charset="0"/>
                </a:defRPr>
              </a:lvl8pPr>
              <a:lvl9pPr fontAlgn="base">
                <a:spcBef>
                  <a:spcPct val="0"/>
                </a:spcBef>
                <a:spcAft>
                  <a:spcPct val="0"/>
                </a:spcAft>
                <a:defRPr sz="1200">
                  <a:solidFill>
                    <a:schemeClr val="tx1"/>
                  </a:solidFill>
                  <a:latin typeface="Arial" charset="0"/>
                </a:defRPr>
              </a:lvl9pPr>
            </a:lstStyle>
            <a:p>
              <a:r>
                <a:rPr lang="en-US" altLang="en-US" sz="1800">
                  <a:latin typeface="Arial Bold" charset="0"/>
                  <a:ea typeface="Arial Bold" charset="0"/>
                  <a:cs typeface="Arial Bold" charset="0"/>
                  <a:sym typeface="Arial Bold" charset="0"/>
                </a:rPr>
                <a:t>State 2</a:t>
              </a:r>
            </a:p>
          </p:txBody>
        </p:sp>
        <p:sp>
          <p:nvSpPr>
            <p:cNvPr id="30737" name="Line 17"/>
            <p:cNvSpPr>
              <a:spLocks noChangeShapeType="1"/>
            </p:cNvSpPr>
            <p:nvPr/>
          </p:nvSpPr>
          <p:spPr bwMode="auto">
            <a:xfrm flipH="1">
              <a:off x="0" y="456"/>
              <a:ext cx="599" cy="1032"/>
            </a:xfrm>
            <a:prstGeom prst="line">
              <a:avLst/>
            </a:prstGeom>
            <a:noFill/>
            <a:ln w="25400" cap="flat">
              <a:solidFill>
                <a:srgbClr val="000000"/>
              </a:solidFill>
              <a:prstDash val="solid"/>
              <a:round/>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grpSp>
        <p:nvGrpSpPr>
          <p:cNvPr id="30746" name="Group 26"/>
          <p:cNvGrpSpPr>
            <a:grpSpLocks/>
          </p:cNvGrpSpPr>
          <p:nvPr/>
        </p:nvGrpSpPr>
        <p:grpSpPr bwMode="auto">
          <a:xfrm>
            <a:off x="5372100" y="2984500"/>
            <a:ext cx="2628900" cy="1549400"/>
            <a:chOff x="0" y="0"/>
            <a:chExt cx="1656" cy="975"/>
          </a:xfrm>
        </p:grpSpPr>
        <p:grpSp>
          <p:nvGrpSpPr>
            <p:cNvPr id="30742" name="Group 22"/>
            <p:cNvGrpSpPr>
              <a:grpSpLocks/>
            </p:cNvGrpSpPr>
            <p:nvPr/>
          </p:nvGrpSpPr>
          <p:grpSpPr bwMode="auto">
            <a:xfrm>
              <a:off x="0" y="0"/>
              <a:ext cx="1656" cy="975"/>
              <a:chOff x="0" y="0"/>
              <a:chExt cx="1656" cy="975"/>
            </a:xfrm>
          </p:grpSpPr>
          <p:sp>
            <p:nvSpPr>
              <p:cNvPr id="30739" name="Rectangle 19"/>
              <p:cNvSpPr>
                <a:spLocks/>
              </p:cNvSpPr>
              <p:nvPr/>
            </p:nvSpPr>
            <p:spPr bwMode="auto">
              <a:xfrm>
                <a:off x="672" y="0"/>
                <a:ext cx="984" cy="400"/>
              </a:xfrm>
              <a:prstGeom prst="rect">
                <a:avLst/>
              </a:prstGeom>
              <a:solidFill>
                <a:srgbClr val="FFFF66"/>
              </a:solidFill>
              <a:ln w="9525" cap="flat">
                <a:solidFill>
                  <a:srgbClr val="000000"/>
                </a:solidFill>
                <a:prstDash val="solid"/>
                <a:round/>
                <a:headEnd type="none" w="med" len="med"/>
                <a:tailEnd type="none" w="med" len="med"/>
              </a:ln>
            </p:spPr>
            <p:txBody>
              <a:bodyPr lIns="0" tIns="0" rIns="0" bIns="0"/>
              <a:lstStyle/>
              <a:p>
                <a:endParaRPr lang="en-US"/>
              </a:p>
            </p:txBody>
          </p:sp>
          <p:sp>
            <p:nvSpPr>
              <p:cNvPr id="30740" name="Rectangle 20"/>
              <p:cNvSpPr>
                <a:spLocks/>
              </p:cNvSpPr>
              <p:nvPr/>
            </p:nvSpPr>
            <p:spPr bwMode="auto">
              <a:xfrm>
                <a:off x="832" y="80"/>
                <a:ext cx="66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lstStyle>
                <a:lvl1pPr marL="39688">
                  <a:defRPr sz="1200">
                    <a:solidFill>
                      <a:schemeClr val="tx1"/>
                    </a:solidFill>
                    <a:latin typeface="Arial" charset="0"/>
                  </a:defRPr>
                </a:lvl1pPr>
                <a:lvl2pPr>
                  <a:defRPr sz="1200">
                    <a:solidFill>
                      <a:schemeClr val="tx1"/>
                    </a:solidFill>
                    <a:latin typeface="Arial" charset="0"/>
                  </a:defRPr>
                </a:lvl2pPr>
                <a:lvl3pPr>
                  <a:defRPr sz="1200">
                    <a:solidFill>
                      <a:schemeClr val="tx1"/>
                    </a:solidFill>
                    <a:latin typeface="Arial" charset="0"/>
                  </a:defRPr>
                </a:lvl3pPr>
                <a:lvl4pPr>
                  <a:defRPr sz="1200">
                    <a:solidFill>
                      <a:schemeClr val="tx1"/>
                    </a:solidFill>
                    <a:latin typeface="Arial" charset="0"/>
                  </a:defRPr>
                </a:lvl4pPr>
                <a:lvl5pPr>
                  <a:defRPr sz="1200">
                    <a:solidFill>
                      <a:schemeClr val="tx1"/>
                    </a:solidFill>
                    <a:latin typeface="Arial" charset="0"/>
                  </a:defRPr>
                </a:lvl5pPr>
                <a:lvl6pPr fontAlgn="base">
                  <a:spcBef>
                    <a:spcPct val="0"/>
                  </a:spcBef>
                  <a:spcAft>
                    <a:spcPct val="0"/>
                  </a:spcAft>
                  <a:defRPr sz="1200">
                    <a:solidFill>
                      <a:schemeClr val="tx1"/>
                    </a:solidFill>
                    <a:latin typeface="Arial" charset="0"/>
                  </a:defRPr>
                </a:lvl6pPr>
                <a:lvl7pPr fontAlgn="base">
                  <a:spcBef>
                    <a:spcPct val="0"/>
                  </a:spcBef>
                  <a:spcAft>
                    <a:spcPct val="0"/>
                  </a:spcAft>
                  <a:defRPr sz="1200">
                    <a:solidFill>
                      <a:schemeClr val="tx1"/>
                    </a:solidFill>
                    <a:latin typeface="Arial" charset="0"/>
                  </a:defRPr>
                </a:lvl7pPr>
                <a:lvl8pPr fontAlgn="base">
                  <a:spcBef>
                    <a:spcPct val="0"/>
                  </a:spcBef>
                  <a:spcAft>
                    <a:spcPct val="0"/>
                  </a:spcAft>
                  <a:defRPr sz="1200">
                    <a:solidFill>
                      <a:schemeClr val="tx1"/>
                    </a:solidFill>
                    <a:latin typeface="Arial" charset="0"/>
                  </a:defRPr>
                </a:lvl8pPr>
                <a:lvl9pPr fontAlgn="base">
                  <a:spcBef>
                    <a:spcPct val="0"/>
                  </a:spcBef>
                  <a:spcAft>
                    <a:spcPct val="0"/>
                  </a:spcAft>
                  <a:defRPr sz="1200">
                    <a:solidFill>
                      <a:schemeClr val="tx1"/>
                    </a:solidFill>
                    <a:latin typeface="Arial" charset="0"/>
                  </a:defRPr>
                </a:lvl9pPr>
              </a:lstStyle>
              <a:p>
                <a:r>
                  <a:rPr lang="en-US" altLang="en-US" sz="1800">
                    <a:latin typeface="Arial Bold" charset="0"/>
                    <a:ea typeface="Arial Bold" charset="0"/>
                    <a:cs typeface="Arial Bold" charset="0"/>
                    <a:sym typeface="Arial Bold" charset="0"/>
                  </a:rPr>
                  <a:t>State 1</a:t>
                </a:r>
              </a:p>
            </p:txBody>
          </p:sp>
          <p:sp>
            <p:nvSpPr>
              <p:cNvPr id="30741" name="Line 21"/>
              <p:cNvSpPr>
                <a:spLocks noChangeShapeType="1"/>
              </p:cNvSpPr>
              <p:nvPr/>
            </p:nvSpPr>
            <p:spPr bwMode="auto">
              <a:xfrm flipH="1">
                <a:off x="0" y="464"/>
                <a:ext cx="752" cy="511"/>
              </a:xfrm>
              <a:prstGeom prst="line">
                <a:avLst/>
              </a:prstGeom>
              <a:noFill/>
              <a:ln w="25400" cap="flat">
                <a:solidFill>
                  <a:srgbClr val="000000"/>
                </a:solidFill>
                <a:prstDash val="solid"/>
                <a:round/>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grpSp>
          <p:nvGrpSpPr>
            <p:cNvPr id="30745" name="Group 25"/>
            <p:cNvGrpSpPr>
              <a:grpSpLocks/>
            </p:cNvGrpSpPr>
            <p:nvPr/>
          </p:nvGrpSpPr>
          <p:grpSpPr bwMode="auto">
            <a:xfrm>
              <a:off x="96" y="552"/>
              <a:ext cx="875" cy="248"/>
              <a:chOff x="0" y="0"/>
              <a:chExt cx="875" cy="248"/>
            </a:xfrm>
          </p:grpSpPr>
          <p:sp>
            <p:nvSpPr>
              <p:cNvPr id="30743" name="Rectangle 23"/>
              <p:cNvSpPr>
                <a:spLocks/>
              </p:cNvSpPr>
              <p:nvPr/>
            </p:nvSpPr>
            <p:spPr bwMode="auto">
              <a:xfrm>
                <a:off x="0" y="16"/>
                <a:ext cx="800" cy="224"/>
              </a:xfrm>
              <a:prstGeom prst="rect">
                <a:avLst/>
              </a:prstGeom>
              <a:solidFill>
                <a:srgbClr val="FFFFFF"/>
              </a:solidFill>
              <a:ln>
                <a:noFill/>
              </a:ln>
              <a:extLs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0" tIns="0" rIns="0" bIns="0"/>
              <a:lstStyle/>
              <a:p>
                <a:endParaRPr lang="en-US"/>
              </a:p>
            </p:txBody>
          </p:sp>
          <p:sp>
            <p:nvSpPr>
              <p:cNvPr id="30744" name="Rectangle 24"/>
              <p:cNvSpPr>
                <a:spLocks/>
              </p:cNvSpPr>
              <p:nvPr/>
            </p:nvSpPr>
            <p:spPr bwMode="auto">
              <a:xfrm>
                <a:off x="0" y="0"/>
                <a:ext cx="875"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40639" bIns="0">
                <a:spAutoFit/>
              </a:bodyPr>
              <a:lstStyle>
                <a:lvl1pPr marL="39688">
                  <a:defRPr sz="1200">
                    <a:solidFill>
                      <a:schemeClr val="tx1"/>
                    </a:solidFill>
                    <a:latin typeface="Arial" charset="0"/>
                  </a:defRPr>
                </a:lvl1pPr>
                <a:lvl2pPr>
                  <a:defRPr sz="1200">
                    <a:solidFill>
                      <a:schemeClr val="tx1"/>
                    </a:solidFill>
                    <a:latin typeface="Arial" charset="0"/>
                  </a:defRPr>
                </a:lvl2pPr>
                <a:lvl3pPr>
                  <a:defRPr sz="1200">
                    <a:solidFill>
                      <a:schemeClr val="tx1"/>
                    </a:solidFill>
                    <a:latin typeface="Arial" charset="0"/>
                  </a:defRPr>
                </a:lvl3pPr>
                <a:lvl4pPr>
                  <a:defRPr sz="1200">
                    <a:solidFill>
                      <a:schemeClr val="tx1"/>
                    </a:solidFill>
                    <a:latin typeface="Arial" charset="0"/>
                  </a:defRPr>
                </a:lvl4pPr>
                <a:lvl5pPr>
                  <a:defRPr sz="1200">
                    <a:solidFill>
                      <a:schemeClr val="tx1"/>
                    </a:solidFill>
                    <a:latin typeface="Arial" charset="0"/>
                  </a:defRPr>
                </a:lvl5pPr>
                <a:lvl6pPr fontAlgn="base">
                  <a:spcBef>
                    <a:spcPct val="0"/>
                  </a:spcBef>
                  <a:spcAft>
                    <a:spcPct val="0"/>
                  </a:spcAft>
                  <a:defRPr sz="1200">
                    <a:solidFill>
                      <a:schemeClr val="tx1"/>
                    </a:solidFill>
                    <a:latin typeface="Arial" charset="0"/>
                  </a:defRPr>
                </a:lvl6pPr>
                <a:lvl7pPr fontAlgn="base">
                  <a:spcBef>
                    <a:spcPct val="0"/>
                  </a:spcBef>
                  <a:spcAft>
                    <a:spcPct val="0"/>
                  </a:spcAft>
                  <a:defRPr sz="1200">
                    <a:solidFill>
                      <a:schemeClr val="tx1"/>
                    </a:solidFill>
                    <a:latin typeface="Arial" charset="0"/>
                  </a:defRPr>
                </a:lvl7pPr>
                <a:lvl8pPr fontAlgn="base">
                  <a:spcBef>
                    <a:spcPct val="0"/>
                  </a:spcBef>
                  <a:spcAft>
                    <a:spcPct val="0"/>
                  </a:spcAft>
                  <a:defRPr sz="1200">
                    <a:solidFill>
                      <a:schemeClr val="tx1"/>
                    </a:solidFill>
                    <a:latin typeface="Arial" charset="0"/>
                  </a:defRPr>
                </a:lvl8pPr>
                <a:lvl9pPr fontAlgn="base">
                  <a:spcBef>
                    <a:spcPct val="0"/>
                  </a:spcBef>
                  <a:spcAft>
                    <a:spcPct val="0"/>
                  </a:spcAft>
                  <a:defRPr sz="1200">
                    <a:solidFill>
                      <a:schemeClr val="tx1"/>
                    </a:solidFill>
                    <a:latin typeface="Arial" charset="0"/>
                  </a:defRPr>
                </a:lvl9pPr>
              </a:lstStyle>
              <a:p>
                <a:r>
                  <a:rPr lang="en-US" altLang="en-US" sz="1800">
                    <a:latin typeface="Monaco" charset="0"/>
                    <a:ea typeface="Monaco" charset="0"/>
                    <a:cs typeface="Monaco" charset="0"/>
                    <a:sym typeface="Monaco" charset="0"/>
                  </a:rPr>
                  <a:t>restore()</a:t>
                </a:r>
              </a:p>
            </p:txBody>
          </p:sp>
        </p:grpSp>
      </p:grpSp>
    </p:spTree>
    <p:extLst>
      <p:ext uri="{BB962C8B-B14F-4D97-AF65-F5344CB8AC3E}">
        <p14:creationId xmlns:p14="http://schemas.microsoft.com/office/powerpoint/2010/main" val="7915139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07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072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073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0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p:cNvSpPr>
          <p:nvPr/>
        </p:nvSpPr>
        <p:spPr bwMode="auto">
          <a:xfrm>
            <a:off x="457200" y="552450"/>
            <a:ext cx="82423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nchor="ctr"/>
          <a:lstStyle>
            <a:lvl1pPr marL="39688">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1pPr>
            <a:lvl2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2pPr>
            <a:lvl3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3pPr>
            <a:lvl4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4pPr>
            <a:lvl5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5pPr>
            <a:lvl6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6pPr>
            <a:lvl7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7pPr>
            <a:lvl8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8pPr>
            <a:lvl9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9pPr>
          </a:lstStyle>
          <a:p>
            <a:pPr algn="ctr"/>
            <a:r>
              <a:rPr lang="en-US" altLang="en-US" sz="4400">
                <a:latin typeface="Calibri Bold" charset="0"/>
                <a:ea typeface="Calibri Bold" charset="0"/>
                <a:cs typeface="Calibri Bold" charset="0"/>
                <a:sym typeface="Calibri Bold" charset="0"/>
              </a:rPr>
              <a:t>SAVE</a:t>
            </a:r>
            <a:r>
              <a:rPr lang="en-US" altLang="en-US" sz="4400">
                <a:latin typeface="Calibri" charset="0"/>
                <a:ea typeface="Calibri" charset="0"/>
                <a:cs typeface="Calibri" charset="0"/>
                <a:sym typeface="Calibri" charset="0"/>
              </a:rPr>
              <a:t> </a:t>
            </a:r>
            <a:r>
              <a:rPr lang="en-US" altLang="en-US" sz="4400">
                <a:solidFill>
                  <a:srgbClr val="68DC07"/>
                </a:solidFill>
                <a:latin typeface="Calibri" charset="0"/>
                <a:ea typeface="Calibri" charset="0"/>
                <a:cs typeface="Calibri" charset="0"/>
                <a:sym typeface="Calibri" charset="0"/>
              </a:rPr>
              <a:t>&amp;</a:t>
            </a:r>
            <a:r>
              <a:rPr lang="en-US" altLang="en-US" sz="4400">
                <a:latin typeface="Calibri" charset="0"/>
                <a:ea typeface="Calibri" charset="0"/>
                <a:cs typeface="Calibri" charset="0"/>
                <a:sym typeface="Calibri" charset="0"/>
              </a:rPr>
              <a:t> </a:t>
            </a:r>
            <a:r>
              <a:rPr lang="en-US" altLang="en-US" sz="5500">
                <a:latin typeface="Calibri" charset="0"/>
                <a:ea typeface="Calibri" charset="0"/>
                <a:cs typeface="Calibri" charset="0"/>
                <a:sym typeface="Calibri" charset="0"/>
              </a:rPr>
              <a:t>RESTORE</a:t>
            </a:r>
          </a:p>
        </p:txBody>
      </p:sp>
      <p:grpSp>
        <p:nvGrpSpPr>
          <p:cNvPr id="32772" name="Group 4"/>
          <p:cNvGrpSpPr>
            <a:grpSpLocks/>
          </p:cNvGrpSpPr>
          <p:nvPr/>
        </p:nvGrpSpPr>
        <p:grpSpPr bwMode="auto">
          <a:xfrm>
            <a:off x="660400" y="1649413"/>
            <a:ext cx="7835900" cy="4344987"/>
            <a:chOff x="0" y="0"/>
            <a:chExt cx="4936" cy="2736"/>
          </a:xfrm>
        </p:grpSpPr>
        <p:sp>
          <p:nvSpPr>
            <p:cNvPr id="32770" name="Rectangle 2"/>
            <p:cNvSpPr>
              <a:spLocks/>
            </p:cNvSpPr>
            <p:nvPr/>
          </p:nvSpPr>
          <p:spPr bwMode="auto">
            <a:xfrm>
              <a:off x="0" y="0"/>
              <a:ext cx="4936" cy="2736"/>
            </a:xfrm>
            <a:prstGeom prst="rect">
              <a:avLst/>
            </a:prstGeom>
            <a:solidFill>
              <a:srgbClr val="213037"/>
            </a:solidFill>
            <a:ln w="25400" cap="flat">
              <a:solidFill>
                <a:srgbClr val="000000"/>
              </a:solidFill>
              <a:prstDash val="solid"/>
              <a:miter lim="800000"/>
              <a:headEnd type="none" w="med" len="med"/>
              <a:tailEnd type="none" w="med" len="med"/>
            </a:ln>
          </p:spPr>
          <p:txBody>
            <a:bodyPr lIns="0" tIns="0" rIns="0" bIns="0"/>
            <a:lstStyle/>
            <a:p>
              <a:endParaRPr lang="en-US"/>
            </a:p>
          </p:txBody>
        </p:sp>
        <p:sp>
          <p:nvSpPr>
            <p:cNvPr id="32771" name="Rectangle 3"/>
            <p:cNvSpPr>
              <a:spLocks/>
            </p:cNvSpPr>
            <p:nvPr/>
          </p:nvSpPr>
          <p:spPr bwMode="auto">
            <a:xfrm>
              <a:off x="129" y="169"/>
              <a:ext cx="4774" cy="2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lvl1pPr>
                <a:defRPr sz="1200">
                  <a:solidFill>
                    <a:schemeClr val="tx1"/>
                  </a:solidFill>
                  <a:latin typeface="Arial" charset="0"/>
                </a:defRPr>
              </a:lvl1pPr>
              <a:lvl2pPr>
                <a:defRPr sz="1200">
                  <a:solidFill>
                    <a:schemeClr val="tx1"/>
                  </a:solidFill>
                  <a:latin typeface="Arial" charset="0"/>
                </a:defRPr>
              </a:lvl2pPr>
              <a:lvl3pPr>
                <a:defRPr sz="1200">
                  <a:solidFill>
                    <a:schemeClr val="tx1"/>
                  </a:solidFill>
                  <a:latin typeface="Arial" charset="0"/>
                </a:defRPr>
              </a:lvl3pPr>
              <a:lvl4pPr>
                <a:defRPr sz="1200">
                  <a:solidFill>
                    <a:schemeClr val="tx1"/>
                  </a:solidFill>
                  <a:latin typeface="Arial" charset="0"/>
                </a:defRPr>
              </a:lvl4pPr>
              <a:lvl5pPr>
                <a:defRPr sz="1200">
                  <a:solidFill>
                    <a:schemeClr val="tx1"/>
                  </a:solidFill>
                  <a:latin typeface="Arial" charset="0"/>
                </a:defRPr>
              </a:lvl5pPr>
              <a:lvl6pPr fontAlgn="base">
                <a:spcBef>
                  <a:spcPct val="0"/>
                </a:spcBef>
                <a:spcAft>
                  <a:spcPct val="0"/>
                </a:spcAft>
                <a:defRPr sz="1200">
                  <a:solidFill>
                    <a:schemeClr val="tx1"/>
                  </a:solidFill>
                  <a:latin typeface="Arial" charset="0"/>
                </a:defRPr>
              </a:lvl6pPr>
              <a:lvl7pPr fontAlgn="base">
                <a:spcBef>
                  <a:spcPct val="0"/>
                </a:spcBef>
                <a:spcAft>
                  <a:spcPct val="0"/>
                </a:spcAft>
                <a:defRPr sz="1200">
                  <a:solidFill>
                    <a:schemeClr val="tx1"/>
                  </a:solidFill>
                  <a:latin typeface="Arial" charset="0"/>
                </a:defRPr>
              </a:lvl7pPr>
              <a:lvl8pPr fontAlgn="base">
                <a:spcBef>
                  <a:spcPct val="0"/>
                </a:spcBef>
                <a:spcAft>
                  <a:spcPct val="0"/>
                </a:spcAft>
                <a:defRPr sz="1200">
                  <a:solidFill>
                    <a:schemeClr val="tx1"/>
                  </a:solidFill>
                  <a:latin typeface="Arial" charset="0"/>
                </a:defRPr>
              </a:lvl8pPr>
              <a:lvl9pPr fontAlgn="base">
                <a:spcBef>
                  <a:spcPct val="0"/>
                </a:spcBef>
                <a:spcAft>
                  <a:spcPct val="0"/>
                </a:spcAft>
                <a:defRPr sz="1200">
                  <a:solidFill>
                    <a:schemeClr val="tx1"/>
                  </a:solidFill>
                  <a:latin typeface="Arial" charset="0"/>
                </a:defRPr>
              </a:lvl9pPr>
            </a:lstStyle>
            <a:p>
              <a:pPr>
                <a:spcBef>
                  <a:spcPts val="100"/>
                </a:spcBef>
              </a:pPr>
              <a:r>
                <a:rPr lang="en-US" altLang="en-US" sz="1600">
                  <a:solidFill>
                    <a:srgbClr val="FFFFFF"/>
                  </a:solidFill>
                  <a:latin typeface="Monaco" charset="0"/>
                  <a:ea typeface="Monaco" charset="0"/>
                  <a:cs typeface="Monaco" charset="0"/>
                  <a:sym typeface="Monaco" charset="0"/>
                </a:rPr>
                <a:t>ctx.fillRect(0,0,150,150); </a:t>
              </a:r>
              <a:r>
                <a:rPr lang="en-US" altLang="en-US" sz="1600">
                  <a:solidFill>
                    <a:srgbClr val="66C9FF"/>
                  </a:solidFill>
                  <a:latin typeface="Monaco" charset="0"/>
                  <a:ea typeface="Monaco" charset="0"/>
                  <a:cs typeface="Monaco" charset="0"/>
                  <a:sym typeface="Monaco" charset="0"/>
                </a:rPr>
                <a:t>//Draw with default settings</a:t>
              </a:r>
              <a:r>
                <a:rPr lang="en-US" altLang="en-US" sz="1600">
                  <a:solidFill>
                    <a:srgbClr val="FFFFFF"/>
                  </a:solidFill>
                  <a:latin typeface="Monaco" charset="0"/>
                  <a:ea typeface="Monaco" charset="0"/>
                  <a:cs typeface="Monaco" charset="0"/>
                  <a:sym typeface="Monaco" charset="0"/>
                </a:rPr>
                <a:t>  ctx.save(); </a:t>
              </a:r>
              <a:r>
                <a:rPr lang="en-US" altLang="en-US" sz="1600">
                  <a:solidFill>
                    <a:srgbClr val="66C9FF"/>
                  </a:solidFill>
                  <a:latin typeface="Monaco" charset="0"/>
                  <a:ea typeface="Monaco" charset="0"/>
                  <a:cs typeface="Monaco" charset="0"/>
                  <a:sym typeface="Monaco" charset="0"/>
                </a:rPr>
                <a:t>// Save the default state </a:t>
              </a:r>
              <a:r>
                <a:rPr lang="en-US" altLang="en-US" sz="1600">
                  <a:solidFill>
                    <a:srgbClr val="FFFFFF"/>
                  </a:solidFill>
                  <a:latin typeface="Monaco" charset="0"/>
                  <a:ea typeface="Monaco" charset="0"/>
                  <a:cs typeface="Monaco" charset="0"/>
                  <a:sym typeface="Monaco" charset="0"/>
                </a:rPr>
                <a:t>   ctx.fillStyle = '#09F'; </a:t>
              </a:r>
              <a:r>
                <a:rPr lang="en-US" altLang="en-US" sz="1600">
                  <a:solidFill>
                    <a:srgbClr val="66C9FF"/>
                  </a:solidFill>
                  <a:latin typeface="Monaco" charset="0"/>
                  <a:ea typeface="Monaco" charset="0"/>
                  <a:cs typeface="Monaco" charset="0"/>
                  <a:sym typeface="Monaco" charset="0"/>
                </a:rPr>
                <a:t>//Change the fill color</a:t>
              </a:r>
              <a:r>
                <a:rPr lang="en-US" altLang="en-US" sz="1600">
                  <a:solidFill>
                    <a:srgbClr val="FFFFFF"/>
                  </a:solidFill>
                  <a:latin typeface="Monaco" charset="0"/>
                  <a:ea typeface="Monaco" charset="0"/>
                  <a:cs typeface="Monaco" charset="0"/>
                  <a:sym typeface="Monaco" charset="0"/>
                </a:rPr>
                <a:t>  ctx.fillRect(15,15,120,120); </a:t>
              </a:r>
              <a:r>
                <a:rPr lang="en-US" altLang="en-US" sz="1600">
                  <a:solidFill>
                    <a:srgbClr val="66C9FF"/>
                  </a:solidFill>
                  <a:latin typeface="Monaco" charset="0"/>
                  <a:ea typeface="Monaco" charset="0"/>
                  <a:cs typeface="Monaco" charset="0"/>
                  <a:sym typeface="Monaco" charset="0"/>
                </a:rPr>
                <a:t>// Draw with new settings</a:t>
              </a:r>
              <a:endParaRPr lang="en-US" altLang="en-US" sz="1600">
                <a:solidFill>
                  <a:srgbClr val="FFFFFF"/>
                </a:solidFill>
                <a:latin typeface="Monaco" charset="0"/>
                <a:ea typeface="Monaco" charset="0"/>
                <a:cs typeface="Monaco" charset="0"/>
                <a:sym typeface="Monaco" charset="0"/>
              </a:endParaRPr>
            </a:p>
            <a:p>
              <a:pPr>
                <a:spcBef>
                  <a:spcPts val="100"/>
                </a:spcBef>
              </a:pPr>
              <a:r>
                <a:rPr lang="en-US" altLang="en-US" sz="1600">
                  <a:solidFill>
                    <a:srgbClr val="FFFFFF"/>
                  </a:solidFill>
                  <a:latin typeface="Monaco" charset="0"/>
                  <a:ea typeface="Monaco" charset="0"/>
                  <a:cs typeface="Monaco" charset="0"/>
                  <a:sym typeface="Monaco" charset="0"/>
                </a:rPr>
                <a:t>ctx.save(); </a:t>
              </a:r>
              <a:r>
                <a:rPr lang="en-US" altLang="en-US" sz="1600">
                  <a:solidFill>
                    <a:srgbClr val="66C9FF"/>
                  </a:solidFill>
                  <a:latin typeface="Monaco" charset="0"/>
                  <a:ea typeface="Monaco" charset="0"/>
                  <a:cs typeface="Monaco" charset="0"/>
                  <a:sym typeface="Monaco" charset="0"/>
                </a:rPr>
                <a:t>//Save the current state</a:t>
              </a:r>
              <a:endParaRPr lang="en-US" altLang="en-US" sz="1600">
                <a:solidFill>
                  <a:srgbClr val="FFFFFF"/>
                </a:solidFill>
                <a:latin typeface="Monaco" charset="0"/>
                <a:ea typeface="Monaco" charset="0"/>
                <a:cs typeface="Monaco" charset="0"/>
                <a:sym typeface="Monaco" charset="0"/>
              </a:endParaRPr>
            </a:p>
            <a:p>
              <a:pPr>
                <a:spcBef>
                  <a:spcPts val="100"/>
                </a:spcBef>
              </a:pPr>
              <a:endParaRPr lang="en-US" altLang="en-US" sz="1600">
                <a:solidFill>
                  <a:srgbClr val="FFFFFF"/>
                </a:solidFill>
                <a:latin typeface="Monaco" charset="0"/>
                <a:ea typeface="Monaco" charset="0"/>
                <a:cs typeface="Monaco" charset="0"/>
                <a:sym typeface="Monaco" charset="0"/>
              </a:endParaRPr>
            </a:p>
            <a:p>
              <a:pPr>
                <a:spcBef>
                  <a:spcPts val="100"/>
                </a:spcBef>
              </a:pPr>
              <a:r>
                <a:rPr lang="en-US" altLang="en-US" sz="1600">
                  <a:solidFill>
                    <a:srgbClr val="FFFFFF"/>
                  </a:solidFill>
                  <a:latin typeface="Monaco" charset="0"/>
                  <a:ea typeface="Monaco" charset="0"/>
                  <a:cs typeface="Monaco" charset="0"/>
                  <a:sym typeface="Monaco" charset="0"/>
                </a:rPr>
                <a:t>ctx.fillStyle = '#FFF'; </a:t>
              </a:r>
              <a:r>
                <a:rPr lang="en-US" altLang="en-US" sz="1600">
                  <a:solidFill>
                    <a:srgbClr val="66C9FF"/>
                  </a:solidFill>
                  <a:latin typeface="Monaco" charset="0"/>
                  <a:ea typeface="Monaco" charset="0"/>
                  <a:cs typeface="Monaco" charset="0"/>
                  <a:sym typeface="Monaco" charset="0"/>
                </a:rPr>
                <a:t>//Change fill again</a:t>
              </a:r>
              <a:r>
                <a:rPr lang="en-US" altLang="en-US" sz="1600">
                  <a:solidFill>
                    <a:srgbClr val="FFFFFF"/>
                  </a:solidFill>
                  <a:latin typeface="Monaco" charset="0"/>
                  <a:ea typeface="Monaco" charset="0"/>
                  <a:cs typeface="Monaco" charset="0"/>
                  <a:sym typeface="Monaco" charset="0"/>
                </a:rPr>
                <a:t>  ctx.fillRect(15,15,120,120); </a:t>
              </a:r>
              <a:r>
                <a:rPr lang="en-US" altLang="en-US" sz="1600">
                  <a:solidFill>
                    <a:srgbClr val="66C9FF"/>
                  </a:solidFill>
                  <a:latin typeface="Monaco" charset="0"/>
                  <a:ea typeface="Monaco" charset="0"/>
                  <a:cs typeface="Monaco" charset="0"/>
                  <a:sym typeface="Monaco" charset="0"/>
                </a:rPr>
                <a:t>// Draw with new settings</a:t>
              </a:r>
              <a:endParaRPr lang="en-US" altLang="en-US" sz="1600">
                <a:solidFill>
                  <a:srgbClr val="FFFFFF"/>
                </a:solidFill>
                <a:latin typeface="Monaco" charset="0"/>
                <a:ea typeface="Monaco" charset="0"/>
                <a:cs typeface="Monaco" charset="0"/>
                <a:sym typeface="Monaco" charset="0"/>
              </a:endParaRPr>
            </a:p>
            <a:p>
              <a:pPr>
                <a:spcBef>
                  <a:spcPts val="100"/>
                </a:spcBef>
              </a:pPr>
              <a:endParaRPr lang="en-US" altLang="en-US" sz="1600">
                <a:solidFill>
                  <a:srgbClr val="FFFFFF"/>
                </a:solidFill>
                <a:latin typeface="Monaco" charset="0"/>
                <a:ea typeface="Monaco" charset="0"/>
                <a:cs typeface="Monaco" charset="0"/>
                <a:sym typeface="Monaco" charset="0"/>
              </a:endParaRPr>
            </a:p>
            <a:p>
              <a:pPr>
                <a:spcBef>
                  <a:spcPts val="100"/>
                </a:spcBef>
              </a:pPr>
              <a:r>
                <a:rPr lang="en-US" altLang="en-US" sz="1600">
                  <a:solidFill>
                    <a:srgbClr val="FFFFFF"/>
                  </a:solidFill>
                  <a:latin typeface="Monaco" charset="0"/>
                  <a:ea typeface="Monaco" charset="0"/>
                  <a:cs typeface="Monaco" charset="0"/>
                  <a:sym typeface="Monaco" charset="0"/>
                </a:rPr>
                <a:t>ctx.restore(); </a:t>
              </a:r>
              <a:r>
                <a:rPr lang="en-US" altLang="en-US" sz="1600">
                  <a:solidFill>
                    <a:srgbClr val="66C9FF"/>
                  </a:solidFill>
                  <a:latin typeface="Monaco" charset="0"/>
                  <a:ea typeface="Monaco" charset="0"/>
                  <a:cs typeface="Monaco" charset="0"/>
                  <a:sym typeface="Monaco" charset="0"/>
                </a:rPr>
                <a:t>//Restore to last saved state</a:t>
              </a:r>
              <a:r>
                <a:rPr lang="en-US" altLang="en-US" sz="1600">
                  <a:solidFill>
                    <a:srgbClr val="FFFFFF"/>
                  </a:solidFill>
                  <a:latin typeface="Monaco" charset="0"/>
                  <a:ea typeface="Monaco" charset="0"/>
                  <a:cs typeface="Monaco" charset="0"/>
                  <a:sym typeface="Monaco" charset="0"/>
                </a:rPr>
                <a:t> </a:t>
              </a:r>
            </a:p>
            <a:p>
              <a:pPr>
                <a:spcBef>
                  <a:spcPts val="100"/>
                </a:spcBef>
              </a:pPr>
              <a:r>
                <a:rPr lang="en-US" altLang="en-US" sz="1600">
                  <a:solidFill>
                    <a:srgbClr val="FFFFFF"/>
                  </a:solidFill>
                  <a:latin typeface="Monaco" charset="0"/>
                  <a:ea typeface="Monaco" charset="0"/>
                  <a:cs typeface="Monaco" charset="0"/>
                  <a:sym typeface="Monaco" charset="0"/>
                </a:rPr>
                <a:t>ctx.fillRect(45,45,60,60); </a:t>
              </a:r>
              <a:r>
                <a:rPr lang="en-US" altLang="en-US" sz="1600">
                  <a:solidFill>
                    <a:srgbClr val="66C9FF"/>
                  </a:solidFill>
                  <a:latin typeface="Monaco" charset="0"/>
                  <a:ea typeface="Monaco" charset="0"/>
                  <a:cs typeface="Monaco" charset="0"/>
                  <a:sym typeface="Monaco" charset="0"/>
                </a:rPr>
                <a:t>//Draw with restored settings</a:t>
              </a:r>
              <a:r>
                <a:rPr lang="en-US" altLang="en-US" sz="1600">
                  <a:solidFill>
                    <a:srgbClr val="FFFFFF"/>
                  </a:solidFill>
                  <a:latin typeface="Monaco" charset="0"/>
                  <a:ea typeface="Monaco" charset="0"/>
                  <a:cs typeface="Monaco" charset="0"/>
                  <a:sym typeface="Monaco" charset="0"/>
                </a:rPr>
                <a:t> </a:t>
              </a:r>
            </a:p>
          </p:txBody>
        </p:sp>
      </p:grpSp>
      <p:sp>
        <p:nvSpPr>
          <p:cNvPr id="32773" name="AutoShape 5"/>
          <p:cNvSpPr>
            <a:spLocks/>
          </p:cNvSpPr>
          <p:nvPr/>
        </p:nvSpPr>
        <p:spPr bwMode="auto">
          <a:xfrm>
            <a:off x="7493000" y="2349500"/>
            <a:ext cx="1409700" cy="558800"/>
          </a:xfrm>
          <a:custGeom>
            <a:avLst/>
            <a:gdLst/>
            <a:ahLst/>
            <a:cxnLst/>
            <a:rect l="0" t="0" r="r" b="b"/>
            <a:pathLst>
              <a:path w="9552" h="21600">
                <a:moveTo>
                  <a:pt x="1721" y="0"/>
                </a:moveTo>
                <a:cubicBezTo>
                  <a:pt x="1138" y="0"/>
                  <a:pt x="623" y="1658"/>
                  <a:pt x="312" y="4188"/>
                </a:cubicBezTo>
                <a:lnTo>
                  <a:pt x="-12048" y="3927"/>
                </a:lnTo>
                <a:lnTo>
                  <a:pt x="51" y="14083"/>
                </a:lnTo>
                <a:cubicBezTo>
                  <a:pt x="233" y="18391"/>
                  <a:pt x="910" y="21600"/>
                  <a:pt x="1721" y="21600"/>
                </a:cubicBezTo>
                <a:lnTo>
                  <a:pt x="7831" y="21600"/>
                </a:lnTo>
                <a:cubicBezTo>
                  <a:pt x="8781" y="21600"/>
                  <a:pt x="9552" y="17204"/>
                  <a:pt x="9552" y="11782"/>
                </a:cubicBezTo>
                <a:lnTo>
                  <a:pt x="9552" y="9818"/>
                </a:lnTo>
                <a:cubicBezTo>
                  <a:pt x="9552" y="4396"/>
                  <a:pt x="8781" y="0"/>
                  <a:pt x="7831" y="0"/>
                </a:cubicBezTo>
                <a:lnTo>
                  <a:pt x="1721" y="0"/>
                </a:lnTo>
                <a:close/>
                <a:moveTo>
                  <a:pt x="1721" y="0"/>
                </a:moveTo>
              </a:path>
            </a:pathLst>
          </a:custGeom>
          <a:solidFill>
            <a:srgbClr val="FCFF52"/>
          </a:solidFill>
          <a:ln w="25400" cap="flat">
            <a:solidFill>
              <a:srgbClr val="000000"/>
            </a:solidFill>
            <a:prstDash val="solid"/>
            <a:miter lim="800000"/>
            <a:headEnd type="none" w="med" len="med"/>
            <a:tailEnd type="none" w="med" len="med"/>
          </a:ln>
        </p:spPr>
        <p:txBody>
          <a:bodyPr lIns="0" tIns="0" rIns="0" bIns="0" anchor="ctr"/>
          <a:lstStyle>
            <a:lvl1pPr>
              <a:defRPr sz="1200">
                <a:solidFill>
                  <a:schemeClr val="tx1"/>
                </a:solidFill>
                <a:latin typeface="Arial" charset="0"/>
              </a:defRPr>
            </a:lvl1pPr>
            <a:lvl2pPr>
              <a:defRPr sz="1200">
                <a:solidFill>
                  <a:schemeClr val="tx1"/>
                </a:solidFill>
                <a:latin typeface="Arial" charset="0"/>
              </a:defRPr>
            </a:lvl2pPr>
            <a:lvl3pPr>
              <a:defRPr sz="1200">
                <a:solidFill>
                  <a:schemeClr val="tx1"/>
                </a:solidFill>
                <a:latin typeface="Arial" charset="0"/>
              </a:defRPr>
            </a:lvl3pPr>
            <a:lvl4pPr>
              <a:defRPr sz="1200">
                <a:solidFill>
                  <a:schemeClr val="tx1"/>
                </a:solidFill>
                <a:latin typeface="Arial" charset="0"/>
              </a:defRPr>
            </a:lvl4pPr>
            <a:lvl5pPr>
              <a:defRPr sz="1200">
                <a:solidFill>
                  <a:schemeClr val="tx1"/>
                </a:solidFill>
                <a:latin typeface="Arial" charset="0"/>
              </a:defRPr>
            </a:lvl5pPr>
            <a:lvl6pPr fontAlgn="base">
              <a:spcBef>
                <a:spcPct val="0"/>
              </a:spcBef>
              <a:spcAft>
                <a:spcPct val="0"/>
              </a:spcAft>
              <a:defRPr sz="1200">
                <a:solidFill>
                  <a:schemeClr val="tx1"/>
                </a:solidFill>
                <a:latin typeface="Arial" charset="0"/>
              </a:defRPr>
            </a:lvl6pPr>
            <a:lvl7pPr fontAlgn="base">
              <a:spcBef>
                <a:spcPct val="0"/>
              </a:spcBef>
              <a:spcAft>
                <a:spcPct val="0"/>
              </a:spcAft>
              <a:defRPr sz="1200">
                <a:solidFill>
                  <a:schemeClr val="tx1"/>
                </a:solidFill>
                <a:latin typeface="Arial" charset="0"/>
              </a:defRPr>
            </a:lvl7pPr>
            <a:lvl8pPr fontAlgn="base">
              <a:spcBef>
                <a:spcPct val="0"/>
              </a:spcBef>
              <a:spcAft>
                <a:spcPct val="0"/>
              </a:spcAft>
              <a:defRPr sz="1200">
                <a:solidFill>
                  <a:schemeClr val="tx1"/>
                </a:solidFill>
                <a:latin typeface="Arial" charset="0"/>
              </a:defRPr>
            </a:lvl8pPr>
            <a:lvl9pPr fontAlgn="base">
              <a:spcBef>
                <a:spcPct val="0"/>
              </a:spcBef>
              <a:spcAft>
                <a:spcPct val="0"/>
              </a:spcAft>
              <a:defRPr sz="1200">
                <a:solidFill>
                  <a:schemeClr val="tx1"/>
                </a:solidFill>
                <a:latin typeface="Arial" charset="0"/>
              </a:defRPr>
            </a:lvl9pPr>
          </a:lstStyle>
          <a:p>
            <a:pPr algn="ctr"/>
            <a:r>
              <a:rPr lang="en-US" altLang="en-US" sz="1800">
                <a:solidFill>
                  <a:srgbClr val="0E0E0E"/>
                </a:solidFill>
                <a:effectLst>
                  <a:outerShdw blurRad="38100" dist="38100" dir="2700000" algn="tl">
                    <a:srgbClr val="FFFFFF"/>
                  </a:outerShdw>
                </a:effectLst>
                <a:ea typeface="Arial" charset="0"/>
                <a:cs typeface="Arial" charset="0"/>
              </a:rPr>
              <a:t>state 1</a:t>
            </a:r>
          </a:p>
        </p:txBody>
      </p:sp>
      <p:sp>
        <p:nvSpPr>
          <p:cNvPr id="32774" name="AutoShape 6"/>
          <p:cNvSpPr>
            <a:spLocks/>
          </p:cNvSpPr>
          <p:nvPr/>
        </p:nvSpPr>
        <p:spPr bwMode="auto">
          <a:xfrm>
            <a:off x="7594600" y="3517900"/>
            <a:ext cx="1308100" cy="596900"/>
          </a:xfrm>
          <a:custGeom>
            <a:avLst/>
            <a:gdLst/>
            <a:ahLst/>
            <a:cxnLst/>
            <a:rect l="0" t="0" r="r" b="b"/>
            <a:pathLst>
              <a:path w="8557" h="21600">
                <a:moveTo>
                  <a:pt x="1662" y="0"/>
                </a:moveTo>
                <a:cubicBezTo>
                  <a:pt x="1111" y="0"/>
                  <a:pt x="627" y="1497"/>
                  <a:pt x="325" y="3777"/>
                </a:cubicBezTo>
                <a:lnTo>
                  <a:pt x="-13043" y="1379"/>
                </a:lnTo>
                <a:lnTo>
                  <a:pt x="10" y="12954"/>
                </a:lnTo>
                <a:cubicBezTo>
                  <a:pt x="63" y="17771"/>
                  <a:pt x="778" y="21600"/>
                  <a:pt x="1662" y="21600"/>
                </a:cubicBezTo>
                <a:lnTo>
                  <a:pt x="6895" y="21600"/>
                </a:lnTo>
                <a:cubicBezTo>
                  <a:pt x="7813" y="21600"/>
                  <a:pt x="8557" y="17485"/>
                  <a:pt x="8557" y="12409"/>
                </a:cubicBezTo>
                <a:lnTo>
                  <a:pt x="8557" y="9191"/>
                </a:lnTo>
                <a:cubicBezTo>
                  <a:pt x="8557" y="4115"/>
                  <a:pt x="7813" y="0"/>
                  <a:pt x="6895" y="0"/>
                </a:cubicBezTo>
                <a:lnTo>
                  <a:pt x="1662" y="0"/>
                </a:lnTo>
                <a:close/>
                <a:moveTo>
                  <a:pt x="1662" y="0"/>
                </a:moveTo>
              </a:path>
            </a:pathLst>
          </a:custGeom>
          <a:solidFill>
            <a:srgbClr val="FCFF52"/>
          </a:solidFill>
          <a:ln w="25400" cap="flat">
            <a:solidFill>
              <a:srgbClr val="000000"/>
            </a:solidFill>
            <a:prstDash val="solid"/>
            <a:miter lim="800000"/>
            <a:headEnd type="none" w="med" len="med"/>
            <a:tailEnd type="none" w="med" len="med"/>
          </a:ln>
        </p:spPr>
        <p:txBody>
          <a:bodyPr lIns="0" tIns="0" rIns="0" bIns="0" anchor="ctr"/>
          <a:lstStyle>
            <a:lvl1pPr>
              <a:defRPr sz="1200">
                <a:solidFill>
                  <a:schemeClr val="tx1"/>
                </a:solidFill>
                <a:latin typeface="Arial" charset="0"/>
              </a:defRPr>
            </a:lvl1pPr>
            <a:lvl2pPr>
              <a:defRPr sz="1200">
                <a:solidFill>
                  <a:schemeClr val="tx1"/>
                </a:solidFill>
                <a:latin typeface="Arial" charset="0"/>
              </a:defRPr>
            </a:lvl2pPr>
            <a:lvl3pPr>
              <a:defRPr sz="1200">
                <a:solidFill>
                  <a:schemeClr val="tx1"/>
                </a:solidFill>
                <a:latin typeface="Arial" charset="0"/>
              </a:defRPr>
            </a:lvl3pPr>
            <a:lvl4pPr>
              <a:defRPr sz="1200">
                <a:solidFill>
                  <a:schemeClr val="tx1"/>
                </a:solidFill>
                <a:latin typeface="Arial" charset="0"/>
              </a:defRPr>
            </a:lvl4pPr>
            <a:lvl5pPr>
              <a:defRPr sz="1200">
                <a:solidFill>
                  <a:schemeClr val="tx1"/>
                </a:solidFill>
                <a:latin typeface="Arial" charset="0"/>
              </a:defRPr>
            </a:lvl5pPr>
            <a:lvl6pPr fontAlgn="base">
              <a:spcBef>
                <a:spcPct val="0"/>
              </a:spcBef>
              <a:spcAft>
                <a:spcPct val="0"/>
              </a:spcAft>
              <a:defRPr sz="1200">
                <a:solidFill>
                  <a:schemeClr val="tx1"/>
                </a:solidFill>
                <a:latin typeface="Arial" charset="0"/>
              </a:defRPr>
            </a:lvl6pPr>
            <a:lvl7pPr fontAlgn="base">
              <a:spcBef>
                <a:spcPct val="0"/>
              </a:spcBef>
              <a:spcAft>
                <a:spcPct val="0"/>
              </a:spcAft>
              <a:defRPr sz="1200">
                <a:solidFill>
                  <a:schemeClr val="tx1"/>
                </a:solidFill>
                <a:latin typeface="Arial" charset="0"/>
              </a:defRPr>
            </a:lvl7pPr>
            <a:lvl8pPr fontAlgn="base">
              <a:spcBef>
                <a:spcPct val="0"/>
              </a:spcBef>
              <a:spcAft>
                <a:spcPct val="0"/>
              </a:spcAft>
              <a:defRPr sz="1200">
                <a:solidFill>
                  <a:schemeClr val="tx1"/>
                </a:solidFill>
                <a:latin typeface="Arial" charset="0"/>
              </a:defRPr>
            </a:lvl8pPr>
            <a:lvl9pPr fontAlgn="base">
              <a:spcBef>
                <a:spcPct val="0"/>
              </a:spcBef>
              <a:spcAft>
                <a:spcPct val="0"/>
              </a:spcAft>
              <a:defRPr sz="1200">
                <a:solidFill>
                  <a:schemeClr val="tx1"/>
                </a:solidFill>
                <a:latin typeface="Arial" charset="0"/>
              </a:defRPr>
            </a:lvl9pPr>
          </a:lstStyle>
          <a:p>
            <a:pPr algn="ctr"/>
            <a:r>
              <a:rPr lang="en-US" altLang="en-US" sz="1800">
                <a:solidFill>
                  <a:srgbClr val="0E0E0E"/>
                </a:solidFill>
                <a:effectLst>
                  <a:outerShdw blurRad="38100" dist="38100" dir="2700000" algn="tl">
                    <a:srgbClr val="FFFFFF"/>
                  </a:outerShdw>
                </a:effectLst>
                <a:ea typeface="Arial" charset="0"/>
                <a:cs typeface="Arial" charset="0"/>
              </a:rPr>
              <a:t>state 2</a:t>
            </a:r>
          </a:p>
        </p:txBody>
      </p:sp>
      <p:sp>
        <p:nvSpPr>
          <p:cNvPr id="32775" name="AutoShape 7"/>
          <p:cNvSpPr>
            <a:spLocks/>
          </p:cNvSpPr>
          <p:nvPr/>
        </p:nvSpPr>
        <p:spPr bwMode="auto">
          <a:xfrm>
            <a:off x="6807200" y="4610100"/>
            <a:ext cx="2082800" cy="596900"/>
          </a:xfrm>
          <a:custGeom>
            <a:avLst/>
            <a:gdLst/>
            <a:ahLst/>
            <a:cxnLst/>
            <a:rect l="0" t="0" r="r" b="b"/>
            <a:pathLst>
              <a:path w="18260" h="21600">
                <a:moveTo>
                  <a:pt x="2227" y="0"/>
                </a:moveTo>
                <a:cubicBezTo>
                  <a:pt x="1156" y="0"/>
                  <a:pt x="262" y="3122"/>
                  <a:pt x="49" y="7281"/>
                </a:cubicBezTo>
                <a:lnTo>
                  <a:pt x="-3340" y="11949"/>
                </a:lnTo>
                <a:lnTo>
                  <a:pt x="303" y="16961"/>
                </a:lnTo>
                <a:cubicBezTo>
                  <a:pt x="687" y="19720"/>
                  <a:pt x="1401" y="21600"/>
                  <a:pt x="2227" y="21600"/>
                </a:cubicBezTo>
                <a:lnTo>
                  <a:pt x="16033" y="21600"/>
                </a:lnTo>
                <a:cubicBezTo>
                  <a:pt x="17263" y="21600"/>
                  <a:pt x="18260" y="17485"/>
                  <a:pt x="18260" y="12409"/>
                </a:cubicBezTo>
                <a:lnTo>
                  <a:pt x="18260" y="9191"/>
                </a:lnTo>
                <a:cubicBezTo>
                  <a:pt x="18260" y="4115"/>
                  <a:pt x="17263" y="0"/>
                  <a:pt x="16033" y="0"/>
                </a:cubicBezTo>
                <a:lnTo>
                  <a:pt x="2227" y="0"/>
                </a:lnTo>
                <a:close/>
                <a:moveTo>
                  <a:pt x="2227" y="0"/>
                </a:moveTo>
              </a:path>
            </a:pathLst>
          </a:custGeom>
          <a:solidFill>
            <a:srgbClr val="FCFF52"/>
          </a:solidFill>
          <a:ln w="25400" cap="flat">
            <a:solidFill>
              <a:srgbClr val="000000"/>
            </a:solidFill>
            <a:prstDash val="solid"/>
            <a:miter lim="800000"/>
            <a:headEnd type="none" w="med" len="med"/>
            <a:tailEnd type="none" w="med" len="med"/>
          </a:ln>
        </p:spPr>
        <p:txBody>
          <a:bodyPr lIns="0" tIns="0" rIns="0" bIns="0" anchor="ctr"/>
          <a:lstStyle>
            <a:lvl1pPr>
              <a:defRPr sz="1200">
                <a:solidFill>
                  <a:schemeClr val="tx1"/>
                </a:solidFill>
                <a:latin typeface="Arial" charset="0"/>
              </a:defRPr>
            </a:lvl1pPr>
            <a:lvl2pPr>
              <a:defRPr sz="1200">
                <a:solidFill>
                  <a:schemeClr val="tx1"/>
                </a:solidFill>
                <a:latin typeface="Arial" charset="0"/>
              </a:defRPr>
            </a:lvl2pPr>
            <a:lvl3pPr>
              <a:defRPr sz="1200">
                <a:solidFill>
                  <a:schemeClr val="tx1"/>
                </a:solidFill>
                <a:latin typeface="Arial" charset="0"/>
              </a:defRPr>
            </a:lvl3pPr>
            <a:lvl4pPr>
              <a:defRPr sz="1200">
                <a:solidFill>
                  <a:schemeClr val="tx1"/>
                </a:solidFill>
                <a:latin typeface="Arial" charset="0"/>
              </a:defRPr>
            </a:lvl4pPr>
            <a:lvl5pPr>
              <a:defRPr sz="1200">
                <a:solidFill>
                  <a:schemeClr val="tx1"/>
                </a:solidFill>
                <a:latin typeface="Arial" charset="0"/>
              </a:defRPr>
            </a:lvl5pPr>
            <a:lvl6pPr fontAlgn="base">
              <a:spcBef>
                <a:spcPct val="0"/>
              </a:spcBef>
              <a:spcAft>
                <a:spcPct val="0"/>
              </a:spcAft>
              <a:defRPr sz="1200">
                <a:solidFill>
                  <a:schemeClr val="tx1"/>
                </a:solidFill>
                <a:latin typeface="Arial" charset="0"/>
              </a:defRPr>
            </a:lvl6pPr>
            <a:lvl7pPr fontAlgn="base">
              <a:spcBef>
                <a:spcPct val="0"/>
              </a:spcBef>
              <a:spcAft>
                <a:spcPct val="0"/>
              </a:spcAft>
              <a:defRPr sz="1200">
                <a:solidFill>
                  <a:schemeClr val="tx1"/>
                </a:solidFill>
                <a:latin typeface="Arial" charset="0"/>
              </a:defRPr>
            </a:lvl7pPr>
            <a:lvl8pPr fontAlgn="base">
              <a:spcBef>
                <a:spcPct val="0"/>
              </a:spcBef>
              <a:spcAft>
                <a:spcPct val="0"/>
              </a:spcAft>
              <a:defRPr sz="1200">
                <a:solidFill>
                  <a:schemeClr val="tx1"/>
                </a:solidFill>
                <a:latin typeface="Arial" charset="0"/>
              </a:defRPr>
            </a:lvl8pPr>
            <a:lvl9pPr fontAlgn="base">
              <a:spcBef>
                <a:spcPct val="0"/>
              </a:spcBef>
              <a:spcAft>
                <a:spcPct val="0"/>
              </a:spcAft>
              <a:defRPr sz="1200">
                <a:solidFill>
                  <a:schemeClr val="tx1"/>
                </a:solidFill>
                <a:latin typeface="Arial" charset="0"/>
              </a:defRPr>
            </a:lvl9pPr>
          </a:lstStyle>
          <a:p>
            <a:pPr algn="ctr"/>
            <a:r>
              <a:rPr lang="en-US" altLang="en-US" sz="1800">
                <a:solidFill>
                  <a:srgbClr val="0E0E0E"/>
                </a:solidFill>
                <a:effectLst>
                  <a:outerShdw blurRad="38100" dist="38100" dir="2700000" algn="tl">
                    <a:srgbClr val="FFFFFF"/>
                  </a:outerShdw>
                </a:effectLst>
                <a:ea typeface="Arial" charset="0"/>
                <a:cs typeface="Arial" charset="0"/>
              </a:rPr>
              <a:t>back to state 2</a:t>
            </a:r>
          </a:p>
        </p:txBody>
      </p:sp>
    </p:spTree>
    <p:extLst>
      <p:ext uri="{BB962C8B-B14F-4D97-AF65-F5344CB8AC3E}">
        <p14:creationId xmlns:p14="http://schemas.microsoft.com/office/powerpoint/2010/main" val="4042105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p:cNvSpPr>
          <p:nvPr/>
        </p:nvSpPr>
        <p:spPr bwMode="auto">
          <a:xfrm>
            <a:off x="457200" y="552450"/>
            <a:ext cx="82423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nchor="ctr"/>
          <a:lstStyle>
            <a:lvl1pPr marL="39688">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1pPr>
            <a:lvl2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2pPr>
            <a:lvl3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3pPr>
            <a:lvl4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4pPr>
            <a:lvl5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5pPr>
            <a:lvl6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6pPr>
            <a:lvl7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7pPr>
            <a:lvl8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8pPr>
            <a:lvl9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9pPr>
          </a:lstStyle>
          <a:p>
            <a:pPr algn="ctr"/>
            <a:r>
              <a:rPr lang="en-US" altLang="en-US" sz="5500" dirty="0">
                <a:latin typeface="Calibri Bold" charset="0"/>
                <a:ea typeface="Calibri Bold" charset="0"/>
                <a:cs typeface="Calibri Bold" charset="0"/>
                <a:sym typeface="Calibri Bold" charset="0"/>
              </a:rPr>
              <a:t>DRAW</a:t>
            </a:r>
            <a:r>
              <a:rPr lang="en-US" altLang="en-US" sz="4400" dirty="0">
                <a:latin typeface="Calibri" charset="0"/>
                <a:ea typeface="Calibri" charset="0"/>
                <a:cs typeface="Calibri" charset="0"/>
                <a:sym typeface="Calibri" charset="0"/>
              </a:rPr>
              <a:t> IMAGE</a:t>
            </a:r>
          </a:p>
        </p:txBody>
      </p:sp>
      <p:sp>
        <p:nvSpPr>
          <p:cNvPr id="35842" name="Rectangle 2"/>
          <p:cNvSpPr>
            <a:spLocks/>
          </p:cNvSpPr>
          <p:nvPr/>
        </p:nvSpPr>
        <p:spPr bwMode="auto">
          <a:xfrm>
            <a:off x="912813" y="2133600"/>
            <a:ext cx="7340600" cy="1993900"/>
          </a:xfrm>
          <a:prstGeom prst="rect">
            <a:avLst/>
          </a:prstGeom>
          <a:solidFill>
            <a:srgbClr val="213037"/>
          </a:solidFill>
          <a:ln w="25560" cap="flat">
            <a:solidFill>
              <a:schemeClr val="tx1"/>
            </a:solidFill>
            <a:prstDash val="solid"/>
            <a:miter lim="800000"/>
            <a:headEnd type="none" w="med" len="med"/>
            <a:tailEnd type="none" w="med" len="med"/>
          </a:ln>
        </p:spPr>
        <p:txBody>
          <a:bodyPr lIns="0" tIns="0" rIns="0" bIns="0" anchor="ctr"/>
          <a:lstStyle>
            <a:lvl1pPr>
              <a:defRPr sz="1200">
                <a:solidFill>
                  <a:schemeClr val="tx1"/>
                </a:solidFill>
                <a:latin typeface="Arial" charset="0"/>
              </a:defRPr>
            </a:lvl1pPr>
            <a:lvl2pPr marL="685800">
              <a:defRPr sz="1200">
                <a:solidFill>
                  <a:schemeClr val="tx1"/>
                </a:solidFill>
                <a:latin typeface="Arial" charset="0"/>
              </a:defRPr>
            </a:lvl2pPr>
            <a:lvl3pPr>
              <a:defRPr sz="1200">
                <a:solidFill>
                  <a:schemeClr val="tx1"/>
                </a:solidFill>
                <a:latin typeface="Arial" charset="0"/>
              </a:defRPr>
            </a:lvl3pPr>
            <a:lvl4pPr>
              <a:defRPr sz="1200">
                <a:solidFill>
                  <a:schemeClr val="tx1"/>
                </a:solidFill>
                <a:latin typeface="Arial" charset="0"/>
              </a:defRPr>
            </a:lvl4pPr>
            <a:lvl5pPr>
              <a:defRPr sz="1200">
                <a:solidFill>
                  <a:schemeClr val="tx1"/>
                </a:solidFill>
                <a:latin typeface="Arial" charset="0"/>
              </a:defRPr>
            </a:lvl5pPr>
            <a:lvl6pPr fontAlgn="base">
              <a:spcBef>
                <a:spcPct val="0"/>
              </a:spcBef>
              <a:spcAft>
                <a:spcPct val="0"/>
              </a:spcAft>
              <a:defRPr sz="1200">
                <a:solidFill>
                  <a:schemeClr val="tx1"/>
                </a:solidFill>
                <a:latin typeface="Arial" charset="0"/>
              </a:defRPr>
            </a:lvl6pPr>
            <a:lvl7pPr fontAlgn="base">
              <a:spcBef>
                <a:spcPct val="0"/>
              </a:spcBef>
              <a:spcAft>
                <a:spcPct val="0"/>
              </a:spcAft>
              <a:defRPr sz="1200">
                <a:solidFill>
                  <a:schemeClr val="tx1"/>
                </a:solidFill>
                <a:latin typeface="Arial" charset="0"/>
              </a:defRPr>
            </a:lvl7pPr>
            <a:lvl8pPr fontAlgn="base">
              <a:spcBef>
                <a:spcPct val="0"/>
              </a:spcBef>
              <a:spcAft>
                <a:spcPct val="0"/>
              </a:spcAft>
              <a:defRPr sz="1200">
                <a:solidFill>
                  <a:schemeClr val="tx1"/>
                </a:solidFill>
                <a:latin typeface="Arial" charset="0"/>
              </a:defRPr>
            </a:lvl8pPr>
            <a:lvl9pPr fontAlgn="base">
              <a:spcBef>
                <a:spcPct val="0"/>
              </a:spcBef>
              <a:spcAft>
                <a:spcPct val="0"/>
              </a:spcAft>
              <a:defRPr sz="1200">
                <a:solidFill>
                  <a:schemeClr val="tx1"/>
                </a:solidFill>
                <a:latin typeface="Arial" charset="0"/>
              </a:defRPr>
            </a:lvl9pPr>
          </a:lstStyle>
          <a:p>
            <a:pPr>
              <a:spcBef>
                <a:spcPts val="100"/>
              </a:spcBef>
            </a:pPr>
            <a:r>
              <a:rPr lang="en-US" altLang="en-US" sz="1600">
                <a:solidFill>
                  <a:srgbClr val="FFFFFF"/>
                </a:solidFill>
                <a:latin typeface="Monaco" charset="0"/>
                <a:ea typeface="Monaco" charset="0"/>
                <a:cs typeface="Monaco" charset="0"/>
                <a:sym typeface="Monaco" charset="0"/>
              </a:rPr>
              <a:t>var img = new Image();   </a:t>
            </a:r>
            <a:r>
              <a:rPr lang="en-US" altLang="en-US" sz="1600">
                <a:solidFill>
                  <a:srgbClr val="66C9FF"/>
                </a:solidFill>
                <a:latin typeface="Monaco" charset="0"/>
                <a:ea typeface="Monaco" charset="0"/>
                <a:cs typeface="Monaco" charset="0"/>
                <a:sym typeface="Monaco" charset="0"/>
              </a:rPr>
              <a:t>//Create an image object</a:t>
            </a:r>
            <a:r>
              <a:rPr lang="en-US" altLang="en-US" sz="1600">
                <a:solidFill>
                  <a:srgbClr val="FFFFFF"/>
                </a:solidFill>
                <a:latin typeface="Monaco" charset="0"/>
                <a:ea typeface="Monaco" charset="0"/>
                <a:cs typeface="Monaco" charset="0"/>
                <a:sym typeface="Monaco" charset="0"/>
              </a:rPr>
              <a:t>img.src = 'dog.png'; </a:t>
            </a:r>
            <a:r>
              <a:rPr lang="en-US" altLang="en-US" sz="1600">
                <a:solidFill>
                  <a:srgbClr val="66C9FF"/>
                </a:solidFill>
                <a:latin typeface="Monaco" charset="0"/>
                <a:ea typeface="Monaco" charset="0"/>
                <a:cs typeface="Monaco" charset="0"/>
                <a:sym typeface="Monaco" charset="0"/>
              </a:rPr>
              <a:t>//Set source</a:t>
            </a:r>
            <a:r>
              <a:rPr lang="en-US" altLang="en-US" sz="1600">
                <a:solidFill>
                  <a:srgbClr val="FFFFFF"/>
                </a:solidFill>
                <a:latin typeface="Monaco" charset="0"/>
                <a:ea typeface="Monaco" charset="0"/>
                <a:cs typeface="Monaco" charset="0"/>
                <a:sym typeface="Monaco" charset="0"/>
              </a:rPr>
              <a:t>          </a:t>
            </a:r>
          </a:p>
          <a:p>
            <a:pPr>
              <a:spcBef>
                <a:spcPts val="100"/>
              </a:spcBef>
            </a:pPr>
            <a:r>
              <a:rPr lang="en-US" altLang="en-US" sz="1600">
                <a:solidFill>
                  <a:srgbClr val="FFFFFF"/>
                </a:solidFill>
                <a:latin typeface="Monaco" charset="0"/>
                <a:ea typeface="Monaco" charset="0"/>
                <a:cs typeface="Monaco" charset="0"/>
                <a:sym typeface="Monaco" charset="0"/>
              </a:rPr>
              <a:t>img.onload = function(){ </a:t>
            </a:r>
            <a:r>
              <a:rPr lang="en-US" altLang="en-US" sz="1600">
                <a:solidFill>
                  <a:srgbClr val="66C9FF"/>
                </a:solidFill>
                <a:latin typeface="Monaco" charset="0"/>
                <a:ea typeface="Monaco" charset="0"/>
                <a:cs typeface="Monaco" charset="0"/>
                <a:sym typeface="Monaco" charset="0"/>
              </a:rPr>
              <a:t>//Wait for the image to load</a:t>
            </a:r>
            <a:endParaRPr lang="en-US" altLang="en-US" sz="1600">
              <a:solidFill>
                <a:srgbClr val="FFFFFF"/>
              </a:solidFill>
              <a:latin typeface="Monaco" charset="0"/>
              <a:ea typeface="Monaco" charset="0"/>
              <a:cs typeface="Monaco" charset="0"/>
              <a:sym typeface="Monaco" charset="0"/>
            </a:endParaRPr>
          </a:p>
          <a:p>
            <a:pPr lvl="1">
              <a:spcBef>
                <a:spcPts val="100"/>
              </a:spcBef>
            </a:pPr>
            <a:r>
              <a:rPr lang="en-US" altLang="en-US" sz="1600">
                <a:solidFill>
                  <a:srgbClr val="FFFFFF"/>
                </a:solidFill>
                <a:latin typeface="Monaco" charset="0"/>
                <a:ea typeface="Monaco" charset="0"/>
                <a:cs typeface="Monaco" charset="0"/>
                <a:sym typeface="Monaco" charset="0"/>
              </a:rPr>
              <a:t>context.drawImage(img,x,y); </a:t>
            </a:r>
            <a:r>
              <a:rPr lang="en-US" altLang="en-US" sz="1600">
                <a:solidFill>
                  <a:srgbClr val="66C9FF"/>
                </a:solidFill>
                <a:latin typeface="Monaco" charset="0"/>
                <a:ea typeface="Monaco" charset="0"/>
                <a:cs typeface="Monaco" charset="0"/>
                <a:sym typeface="Monaco" charset="0"/>
              </a:rPr>
              <a:t>//Draw image to canvas</a:t>
            </a:r>
          </a:p>
          <a:p>
            <a:pPr>
              <a:spcBef>
                <a:spcPts val="100"/>
              </a:spcBef>
            </a:pPr>
            <a:r>
              <a:rPr lang="en-US" altLang="en-US" sz="1600">
                <a:solidFill>
                  <a:srgbClr val="FFFFFF"/>
                </a:solidFill>
                <a:latin typeface="Monaco" charset="0"/>
                <a:ea typeface="Monaco" charset="0"/>
                <a:cs typeface="Monaco" charset="0"/>
                <a:sym typeface="Monaco" charset="0"/>
              </a:rPr>
              <a:t>}</a:t>
            </a:r>
          </a:p>
          <a:p>
            <a:pPr>
              <a:spcBef>
                <a:spcPts val="100"/>
              </a:spcBef>
            </a:pPr>
            <a:endParaRPr lang="en-US" altLang="en-US" sz="1600">
              <a:solidFill>
                <a:srgbClr val="FFFFFF"/>
              </a:solidFill>
              <a:latin typeface="Monaco" charset="0"/>
              <a:ea typeface="Monaco" charset="0"/>
              <a:cs typeface="Monaco" charset="0"/>
              <a:sym typeface="Monaco" charset="0"/>
            </a:endParaRPr>
          </a:p>
        </p:txBody>
      </p:sp>
    </p:spTree>
    <p:extLst>
      <p:ext uri="{BB962C8B-B14F-4D97-AF65-F5344CB8AC3E}">
        <p14:creationId xmlns:p14="http://schemas.microsoft.com/office/powerpoint/2010/main" val="5637009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p:cNvSpPr>
          <p:nvPr/>
        </p:nvSpPr>
        <p:spPr bwMode="auto">
          <a:xfrm>
            <a:off x="457200" y="552450"/>
            <a:ext cx="82423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nchor="ctr"/>
          <a:lstStyle>
            <a:lvl1pPr marL="39688">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1pPr>
            <a:lvl2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2pPr>
            <a:lvl3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3pPr>
            <a:lvl4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4pPr>
            <a:lvl5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5pPr>
            <a:lvl6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6pPr>
            <a:lvl7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7pPr>
            <a:lvl8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8pPr>
            <a:lvl9pPr fontAlgn="base">
              <a:spcBef>
                <a:spcPct val="0"/>
              </a:spcBef>
              <a:spcAft>
                <a:spcPct val="0"/>
              </a:spcAft>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1200">
                <a:solidFill>
                  <a:schemeClr val="tx1"/>
                </a:solidFill>
                <a:latin typeface="Arial" charset="0"/>
              </a:defRPr>
            </a:lvl9pPr>
          </a:lstStyle>
          <a:p>
            <a:pPr algn="ctr"/>
            <a:r>
              <a:rPr lang="en-US" altLang="en-US" sz="5500" dirty="0">
                <a:solidFill>
                  <a:srgbClr val="68DC07"/>
                </a:solidFill>
                <a:latin typeface="Calibri" charset="0"/>
                <a:ea typeface="Calibri" charset="0"/>
                <a:cs typeface="Calibri" charset="0"/>
                <a:sym typeface="Calibri" charset="0"/>
              </a:rPr>
              <a:t>RE</a:t>
            </a:r>
            <a:r>
              <a:rPr lang="en-US" altLang="en-US" sz="5500" dirty="0">
                <a:latin typeface="Calibri Bold" charset="0"/>
                <a:ea typeface="Calibri Bold" charset="0"/>
                <a:cs typeface="Calibri Bold" charset="0"/>
                <a:sym typeface="Calibri Bold" charset="0"/>
              </a:rPr>
              <a:t>DRAW</a:t>
            </a:r>
            <a:r>
              <a:rPr lang="en-US" altLang="en-US" sz="4400" dirty="0">
                <a:latin typeface="Calibri" charset="0"/>
                <a:ea typeface="Calibri" charset="0"/>
                <a:cs typeface="Calibri" charset="0"/>
                <a:sym typeface="Calibri" charset="0"/>
              </a:rPr>
              <a:t> IMAGE</a:t>
            </a:r>
          </a:p>
        </p:txBody>
      </p:sp>
      <p:sp>
        <p:nvSpPr>
          <p:cNvPr id="37890" name="Rectangle 2"/>
          <p:cNvSpPr>
            <a:spLocks/>
          </p:cNvSpPr>
          <p:nvPr/>
        </p:nvSpPr>
        <p:spPr bwMode="auto">
          <a:xfrm>
            <a:off x="912813" y="2057400"/>
            <a:ext cx="7340600" cy="3657600"/>
          </a:xfrm>
          <a:prstGeom prst="rect">
            <a:avLst/>
          </a:prstGeom>
          <a:solidFill>
            <a:srgbClr val="213037"/>
          </a:solidFill>
          <a:ln w="25560" cap="flat">
            <a:solidFill>
              <a:schemeClr val="tx1"/>
            </a:solidFill>
            <a:prstDash val="solid"/>
            <a:miter lim="800000"/>
            <a:headEnd type="none" w="med" len="med"/>
            <a:tailEnd type="none" w="med" len="med"/>
          </a:ln>
        </p:spPr>
        <p:txBody>
          <a:bodyPr lIns="0" tIns="0" rIns="0" bIns="0" anchor="ctr"/>
          <a:lstStyle>
            <a:lvl1pPr>
              <a:defRPr sz="1200">
                <a:solidFill>
                  <a:schemeClr val="tx1"/>
                </a:solidFill>
                <a:latin typeface="Arial" charset="0"/>
              </a:defRPr>
            </a:lvl1pPr>
            <a:lvl2pPr>
              <a:defRPr sz="1200">
                <a:solidFill>
                  <a:schemeClr val="tx1"/>
                </a:solidFill>
                <a:latin typeface="Arial" charset="0"/>
              </a:defRPr>
            </a:lvl2pPr>
            <a:lvl3pPr>
              <a:defRPr sz="1200">
                <a:solidFill>
                  <a:schemeClr val="tx1"/>
                </a:solidFill>
                <a:latin typeface="Arial" charset="0"/>
              </a:defRPr>
            </a:lvl3pPr>
            <a:lvl4pPr>
              <a:defRPr sz="1200">
                <a:solidFill>
                  <a:schemeClr val="tx1"/>
                </a:solidFill>
                <a:latin typeface="Arial" charset="0"/>
              </a:defRPr>
            </a:lvl4pPr>
            <a:lvl5pPr>
              <a:defRPr sz="1200">
                <a:solidFill>
                  <a:schemeClr val="tx1"/>
                </a:solidFill>
                <a:latin typeface="Arial" charset="0"/>
              </a:defRPr>
            </a:lvl5pPr>
            <a:lvl6pPr fontAlgn="base">
              <a:spcBef>
                <a:spcPct val="0"/>
              </a:spcBef>
              <a:spcAft>
                <a:spcPct val="0"/>
              </a:spcAft>
              <a:defRPr sz="1200">
                <a:solidFill>
                  <a:schemeClr val="tx1"/>
                </a:solidFill>
                <a:latin typeface="Arial" charset="0"/>
              </a:defRPr>
            </a:lvl6pPr>
            <a:lvl7pPr fontAlgn="base">
              <a:spcBef>
                <a:spcPct val="0"/>
              </a:spcBef>
              <a:spcAft>
                <a:spcPct val="0"/>
              </a:spcAft>
              <a:defRPr sz="1200">
                <a:solidFill>
                  <a:schemeClr val="tx1"/>
                </a:solidFill>
                <a:latin typeface="Arial" charset="0"/>
              </a:defRPr>
            </a:lvl7pPr>
            <a:lvl8pPr fontAlgn="base">
              <a:spcBef>
                <a:spcPct val="0"/>
              </a:spcBef>
              <a:spcAft>
                <a:spcPct val="0"/>
              </a:spcAft>
              <a:defRPr sz="1200">
                <a:solidFill>
                  <a:schemeClr val="tx1"/>
                </a:solidFill>
                <a:latin typeface="Arial" charset="0"/>
              </a:defRPr>
            </a:lvl8pPr>
            <a:lvl9pPr fontAlgn="base">
              <a:spcBef>
                <a:spcPct val="0"/>
              </a:spcBef>
              <a:spcAft>
                <a:spcPct val="0"/>
              </a:spcAft>
              <a:defRPr sz="1200">
                <a:solidFill>
                  <a:schemeClr val="tx1"/>
                </a:solidFill>
                <a:latin typeface="Arial" charset="0"/>
              </a:defRPr>
            </a:lvl9pPr>
          </a:lstStyle>
          <a:p>
            <a:pPr>
              <a:spcBef>
                <a:spcPts val="100"/>
              </a:spcBef>
            </a:pPr>
            <a:r>
              <a:rPr lang="en-US" altLang="en-US" sz="1600">
                <a:solidFill>
                  <a:srgbClr val="66C9FF"/>
                </a:solidFill>
                <a:latin typeface="Monaco" charset="0"/>
                <a:ea typeface="Monaco" charset="0"/>
                <a:cs typeface="Monaco" charset="0"/>
                <a:sym typeface="Monaco" charset="0"/>
              </a:rPr>
              <a:t>//clear the stage</a:t>
            </a:r>
          </a:p>
          <a:p>
            <a:pPr>
              <a:spcBef>
                <a:spcPts val="100"/>
              </a:spcBef>
            </a:pPr>
            <a:r>
              <a:rPr lang="en-US" altLang="en-US" sz="1600">
                <a:solidFill>
                  <a:srgbClr val="FFFFFF"/>
                </a:solidFill>
                <a:latin typeface="Monaco" charset="0"/>
                <a:ea typeface="Monaco" charset="0"/>
                <a:cs typeface="Monaco" charset="0"/>
                <a:sym typeface="Monaco" charset="0"/>
              </a:rPr>
              <a:t>clearRect(0,0,canvas.width,canvas.height);</a:t>
            </a:r>
          </a:p>
          <a:p>
            <a:pPr>
              <a:spcBef>
                <a:spcPts val="100"/>
              </a:spcBef>
            </a:pPr>
            <a:r>
              <a:rPr lang="en-US" altLang="en-US" sz="1600">
                <a:solidFill>
                  <a:srgbClr val="FFFFFF"/>
                </a:solidFill>
                <a:latin typeface="Monaco" charset="0"/>
                <a:ea typeface="Monaco" charset="0"/>
                <a:cs typeface="Monaco" charset="0"/>
                <a:sym typeface="Monaco" charset="0"/>
              </a:rPr>
              <a:t>speed = 10;</a:t>
            </a:r>
          </a:p>
          <a:p>
            <a:pPr>
              <a:spcBef>
                <a:spcPts val="100"/>
              </a:spcBef>
            </a:pPr>
            <a:r>
              <a:rPr lang="en-US" altLang="en-US" sz="1600">
                <a:solidFill>
                  <a:srgbClr val="FFFFFF"/>
                </a:solidFill>
                <a:latin typeface="Monaco" charset="0"/>
                <a:ea typeface="Monaco" charset="0"/>
                <a:cs typeface="Monaco" charset="0"/>
                <a:sym typeface="Monaco" charset="0"/>
              </a:rPr>
              <a:t>if (previous_x &lt; mouse_x){</a:t>
            </a:r>
          </a:p>
          <a:p>
            <a:pPr>
              <a:spcBef>
                <a:spcPts val="100"/>
              </a:spcBef>
            </a:pPr>
            <a:r>
              <a:rPr lang="en-US" altLang="en-US" sz="1600">
                <a:solidFill>
                  <a:srgbClr val="FFFFFF"/>
                </a:solidFill>
                <a:latin typeface="Monaco" charset="0"/>
                <a:ea typeface="Monaco" charset="0"/>
                <a:cs typeface="Monaco" charset="0"/>
                <a:sym typeface="Monaco" charset="0"/>
              </a:rPr>
              <a:t>direction = 1; </a:t>
            </a:r>
            <a:r>
              <a:rPr lang="en-US" altLang="en-US" sz="1600">
                <a:solidFill>
                  <a:srgbClr val="66C9FF"/>
                </a:solidFill>
                <a:latin typeface="Monaco" charset="0"/>
                <a:ea typeface="Monaco" charset="0"/>
                <a:cs typeface="Monaco" charset="0"/>
                <a:sym typeface="Monaco" charset="0"/>
              </a:rPr>
              <a:t>//moving left to right</a:t>
            </a:r>
          </a:p>
          <a:p>
            <a:pPr>
              <a:spcBef>
                <a:spcPts val="100"/>
              </a:spcBef>
            </a:pPr>
            <a:r>
              <a:rPr lang="en-US" altLang="en-US" sz="1600">
                <a:solidFill>
                  <a:srgbClr val="FFFFFF"/>
                </a:solidFill>
                <a:latin typeface="Monaco" charset="0"/>
                <a:ea typeface="Monaco" charset="0"/>
                <a:cs typeface="Monaco" charset="0"/>
                <a:sym typeface="Monaco" charset="0"/>
              </a:rPr>
              <a:t>} else {</a:t>
            </a:r>
          </a:p>
          <a:p>
            <a:pPr>
              <a:spcBef>
                <a:spcPts val="100"/>
              </a:spcBef>
            </a:pPr>
            <a:r>
              <a:rPr lang="en-US" altLang="en-US" sz="1600">
                <a:solidFill>
                  <a:srgbClr val="FFFFFF"/>
                </a:solidFill>
                <a:latin typeface="Monaco" charset="0"/>
                <a:ea typeface="Monaco" charset="0"/>
                <a:cs typeface="Monaco" charset="0"/>
                <a:sym typeface="Monaco" charset="0"/>
              </a:rPr>
              <a:t>direction = -1; </a:t>
            </a:r>
            <a:r>
              <a:rPr lang="en-US" altLang="en-US" sz="1600">
                <a:solidFill>
                  <a:srgbClr val="66C9FF"/>
                </a:solidFill>
                <a:latin typeface="Monaco" charset="0"/>
                <a:ea typeface="Monaco" charset="0"/>
                <a:cs typeface="Monaco" charset="0"/>
                <a:sym typeface="Monaco" charset="0"/>
              </a:rPr>
              <a:t>//moving right to left</a:t>
            </a:r>
          </a:p>
          <a:p>
            <a:pPr>
              <a:spcBef>
                <a:spcPts val="100"/>
              </a:spcBef>
            </a:pPr>
            <a:r>
              <a:rPr lang="en-US" altLang="en-US" sz="1600">
                <a:solidFill>
                  <a:srgbClr val="FFFFFF"/>
                </a:solidFill>
                <a:latin typeface="Monaco" charset="0"/>
                <a:ea typeface="Monaco" charset="0"/>
                <a:cs typeface="Monaco" charset="0"/>
                <a:sym typeface="Monaco" charset="0"/>
              </a:rPr>
              <a:t>}</a:t>
            </a:r>
          </a:p>
          <a:p>
            <a:pPr>
              <a:spcBef>
                <a:spcPts val="100"/>
              </a:spcBef>
            </a:pPr>
            <a:r>
              <a:rPr lang="en-US" altLang="en-US" sz="1600">
                <a:solidFill>
                  <a:srgbClr val="FFFFFF"/>
                </a:solidFill>
                <a:latin typeface="Monaco" charset="0"/>
                <a:ea typeface="Monaco" charset="0"/>
                <a:cs typeface="Monaco" charset="0"/>
                <a:sym typeface="Monaco" charset="0"/>
              </a:rPr>
              <a:t>var new_x = previous_x + (speed * direction);</a:t>
            </a:r>
          </a:p>
          <a:p>
            <a:pPr>
              <a:spcBef>
                <a:spcPts val="100"/>
              </a:spcBef>
            </a:pPr>
            <a:r>
              <a:rPr lang="en-US" altLang="en-US" sz="1600">
                <a:solidFill>
                  <a:srgbClr val="FFFFFF"/>
                </a:solidFill>
                <a:latin typeface="Monaco" charset="0"/>
                <a:ea typeface="Monaco" charset="0"/>
                <a:cs typeface="Monaco" charset="0"/>
                <a:sym typeface="Monaco" charset="0"/>
              </a:rPr>
              <a:t>context.drawImage(img,new_x,y); </a:t>
            </a:r>
          </a:p>
          <a:p>
            <a:pPr>
              <a:spcBef>
                <a:spcPts val="100"/>
              </a:spcBef>
            </a:pPr>
            <a:endParaRPr lang="en-US" altLang="en-US" sz="1600">
              <a:solidFill>
                <a:srgbClr val="FFFFFF"/>
              </a:solidFill>
              <a:latin typeface="Monaco" charset="0"/>
              <a:ea typeface="Monaco" charset="0"/>
              <a:cs typeface="Monaco" charset="0"/>
              <a:sym typeface="Monaco" charset="0"/>
            </a:endParaRPr>
          </a:p>
        </p:txBody>
      </p:sp>
    </p:spTree>
    <p:extLst>
      <p:ext uri="{BB962C8B-B14F-4D97-AF65-F5344CB8AC3E}">
        <p14:creationId xmlns:p14="http://schemas.microsoft.com/office/powerpoint/2010/main" val="15368574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5400" dirty="0">
                <a:latin typeface="Calibri Bold" charset="0"/>
                <a:ea typeface="Calibri Bold" charset="0"/>
                <a:cs typeface="Calibri Bold" charset="0"/>
                <a:sym typeface="Calibri Bold" charset="0"/>
              </a:rPr>
              <a:t>Canvas Events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60350" y="1181100"/>
            <a:ext cx="8470900" cy="5676900"/>
          </a:xfrm>
          <a:prstGeom prst="rect">
            <a:avLst/>
          </a:prstGeom>
        </p:spPr>
      </p:pic>
    </p:spTree>
    <p:extLst>
      <p:ext uri="{BB962C8B-B14F-4D97-AF65-F5344CB8AC3E}">
        <p14:creationId xmlns:p14="http://schemas.microsoft.com/office/powerpoint/2010/main" val="12035852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p:cNvPicPr>
            <a:picLocks noChangeAspect="1"/>
          </p:cNvPicPr>
          <p:nvPr/>
        </p:nvPicPr>
        <p:blipFill>
          <a:blip r:embed="rId2"/>
          <a:stretch>
            <a:fillRect/>
          </a:stretch>
        </p:blipFill>
        <p:spPr>
          <a:xfrm>
            <a:off x="2006600" y="0"/>
            <a:ext cx="5124359" cy="6858000"/>
          </a:xfrm>
          <a:prstGeom prst="rect">
            <a:avLst/>
          </a:prstGeom>
        </p:spPr>
      </p:pic>
    </p:spTree>
    <p:extLst>
      <p:ext uri="{BB962C8B-B14F-4D97-AF65-F5344CB8AC3E}">
        <p14:creationId xmlns:p14="http://schemas.microsoft.com/office/powerpoint/2010/main" val="348974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t>The &lt;table&gt;&lt;/table&gt; tag</a:t>
            </a:r>
          </a:p>
        </p:txBody>
      </p:sp>
      <p:sp>
        <p:nvSpPr>
          <p:cNvPr id="73731" name="Rectangle 3"/>
          <p:cNvSpPr>
            <a:spLocks noGrp="1" noChangeArrowheads="1"/>
          </p:cNvSpPr>
          <p:nvPr>
            <p:ph type="body" idx="1"/>
          </p:nvPr>
        </p:nvSpPr>
        <p:spPr/>
        <p:txBody>
          <a:bodyPr/>
          <a:lstStyle/>
          <a:p>
            <a:r>
              <a:rPr lang="en-US"/>
              <a:t>Defines a table</a:t>
            </a:r>
          </a:p>
          <a:p>
            <a:r>
              <a:rPr lang="en-US"/>
              <a:t>The </a:t>
            </a:r>
            <a:r>
              <a:rPr lang="ja-JP" altLang="en-US">
                <a:latin typeface="Arial"/>
              </a:rPr>
              <a:t>“</a:t>
            </a:r>
            <a:r>
              <a:rPr lang="en-US"/>
              <a:t>border</a:t>
            </a:r>
            <a:r>
              <a:rPr lang="ja-JP" altLang="en-US">
                <a:latin typeface="Arial"/>
              </a:rPr>
              <a:t>”</a:t>
            </a:r>
            <a:r>
              <a:rPr lang="en-US"/>
              <a:t> attribute defines the width of the lines used to draw the table (in pixels)</a:t>
            </a:r>
          </a:p>
          <a:p>
            <a:pPr marL="692150" lvl="1" indent="-347663"/>
            <a:r>
              <a:rPr lang="en-US"/>
              <a:t>Defaults to 0 which means no lines are drawn</a:t>
            </a:r>
          </a:p>
          <a:p>
            <a:r>
              <a:rPr lang="en-US"/>
              <a:t>The </a:t>
            </a:r>
            <a:r>
              <a:rPr lang="ja-JP" altLang="en-US">
                <a:latin typeface="Arial"/>
              </a:rPr>
              <a:t>“</a:t>
            </a:r>
            <a:r>
              <a:rPr lang="en-US"/>
              <a:t>width</a:t>
            </a:r>
            <a:r>
              <a:rPr lang="ja-JP" altLang="en-US">
                <a:latin typeface="Arial"/>
              </a:rPr>
              <a:t>”</a:t>
            </a:r>
            <a:r>
              <a:rPr lang="en-US"/>
              <a:t> attribute controls table width</a:t>
            </a:r>
          </a:p>
          <a:p>
            <a:pPr marL="692150" lvl="1" indent="-347663"/>
            <a:r>
              <a:rPr lang="en-US"/>
              <a:t>By default it is in pixels</a:t>
            </a:r>
          </a:p>
          <a:p>
            <a:pPr marL="692150" lvl="1" indent="-347663"/>
            <a:r>
              <a:rPr lang="en-US"/>
              <a:t>It can be given as a percentage of the window</a:t>
            </a:r>
          </a:p>
          <a:p>
            <a:pPr marL="692150" lvl="1" indent="-347663"/>
            <a:r>
              <a:rPr lang="en-US"/>
              <a:t>If not specified, the table is only as wide as needed to display cell contents</a:t>
            </a:r>
          </a:p>
        </p:txBody>
      </p:sp>
    </p:spTree>
    <p:extLst>
      <p:ext uri="{BB962C8B-B14F-4D97-AF65-F5344CB8AC3E}">
        <p14:creationId xmlns:p14="http://schemas.microsoft.com/office/powerpoint/2010/main" val="17572349"/>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Server-side Programming</a:t>
            </a:r>
          </a:p>
        </p:txBody>
      </p:sp>
      <p:sp>
        <p:nvSpPr>
          <p:cNvPr id="3" name="Content Placeholder 2"/>
          <p:cNvSpPr>
            <a:spLocks noGrp="1"/>
          </p:cNvSpPr>
          <p:nvPr>
            <p:ph idx="1"/>
          </p:nvPr>
        </p:nvSpPr>
        <p:spPr/>
        <p:txBody>
          <a:bodyPr/>
          <a:lstStyle/>
          <a:p>
            <a:r>
              <a:rPr lang="en-US" dirty="0"/>
              <a:t>Python </a:t>
            </a:r>
            <a:r>
              <a:rPr lang="en-US" dirty="0" err="1"/>
              <a:t>BaseHTTPServer</a:t>
            </a:r>
            <a:endParaRPr lang="en-US" dirty="0"/>
          </a:p>
        </p:txBody>
      </p:sp>
      <p:sp>
        <p:nvSpPr>
          <p:cNvPr id="4" name="Rectangle 3"/>
          <p:cNvSpPr/>
          <p:nvPr/>
        </p:nvSpPr>
        <p:spPr>
          <a:xfrm>
            <a:off x="152400" y="2072819"/>
            <a:ext cx="8839200" cy="4708981"/>
          </a:xfrm>
          <a:prstGeom prst="rect">
            <a:avLst/>
          </a:prstGeom>
        </p:spPr>
        <p:txBody>
          <a:bodyPr wrap="square">
            <a:spAutoFit/>
          </a:bodyPr>
          <a:lstStyle/>
          <a:p>
            <a:r>
              <a:rPr lang="en-US" b="1" dirty="0"/>
              <a:t>import</a:t>
            </a:r>
            <a:r>
              <a:rPr lang="en-US" dirty="0"/>
              <a:t> </a:t>
            </a:r>
            <a:r>
              <a:rPr lang="en-US" dirty="0" err="1"/>
              <a:t>BaseHTTPServer</a:t>
            </a:r>
            <a:r>
              <a:rPr lang="en-US" dirty="0"/>
              <a:t> </a:t>
            </a:r>
          </a:p>
          <a:p>
            <a:r>
              <a:rPr lang="en-US" dirty="0" err="1"/>
              <a:t>htmlpage</a:t>
            </a:r>
            <a:r>
              <a:rPr lang="en-US" dirty="0"/>
              <a:t> = """ &lt;html&gt;&lt;head&gt;&lt;title&gt;Web Page&lt;/title&gt;&lt;/head&gt; &lt;body&gt;Hello Python World&lt;/body&gt; &lt;/html&gt;""" </a:t>
            </a:r>
          </a:p>
          <a:p>
            <a:r>
              <a:rPr lang="en-US" dirty="0" err="1"/>
              <a:t>notfound</a:t>
            </a:r>
            <a:r>
              <a:rPr lang="en-US" dirty="0"/>
              <a:t> = "File not found" </a:t>
            </a:r>
          </a:p>
          <a:p>
            <a:r>
              <a:rPr lang="en-US" b="1" dirty="0"/>
              <a:t>class</a:t>
            </a:r>
            <a:r>
              <a:rPr lang="en-US" dirty="0"/>
              <a:t> </a:t>
            </a:r>
            <a:r>
              <a:rPr lang="en-US" dirty="0" err="1"/>
              <a:t>WelcomeHandler</a:t>
            </a:r>
            <a:r>
              <a:rPr lang="en-US" dirty="0"/>
              <a:t>(</a:t>
            </a:r>
            <a:r>
              <a:rPr lang="en-US" dirty="0" err="1"/>
              <a:t>BaseHTTPServer.BaseHTTPRequestHandler</a:t>
            </a:r>
            <a:r>
              <a:rPr lang="en-US" dirty="0"/>
              <a:t>): </a:t>
            </a:r>
          </a:p>
          <a:p>
            <a:r>
              <a:rPr lang="en-US" dirty="0"/>
              <a:t>	</a:t>
            </a:r>
            <a:r>
              <a:rPr lang="en-US" dirty="0" err="1"/>
              <a:t>def</a:t>
            </a:r>
            <a:r>
              <a:rPr lang="en-US" dirty="0"/>
              <a:t> </a:t>
            </a:r>
            <a:r>
              <a:rPr lang="en-US" dirty="0" err="1"/>
              <a:t>do_GET</a:t>
            </a:r>
            <a:r>
              <a:rPr lang="en-US" dirty="0"/>
              <a:t>(self): </a:t>
            </a:r>
          </a:p>
          <a:p>
            <a:r>
              <a:rPr lang="en-US" b="1" dirty="0"/>
              <a:t>		if</a:t>
            </a:r>
            <a:r>
              <a:rPr lang="en-US" dirty="0"/>
              <a:t> </a:t>
            </a:r>
            <a:r>
              <a:rPr lang="en-US" dirty="0" err="1"/>
              <a:t>self.path</a:t>
            </a:r>
            <a:r>
              <a:rPr lang="en-US" dirty="0"/>
              <a:t> == "/": </a:t>
            </a:r>
          </a:p>
          <a:p>
            <a:r>
              <a:rPr lang="en-US" dirty="0"/>
              <a:t>			</a:t>
            </a:r>
            <a:r>
              <a:rPr lang="en-US" dirty="0" err="1"/>
              <a:t>self.send_response</a:t>
            </a:r>
            <a:r>
              <a:rPr lang="en-US" dirty="0"/>
              <a:t>(200) </a:t>
            </a:r>
          </a:p>
          <a:p>
            <a:r>
              <a:rPr lang="en-US" dirty="0"/>
              <a:t>			</a:t>
            </a:r>
            <a:r>
              <a:rPr lang="en-US" dirty="0" err="1"/>
              <a:t>self.send_header</a:t>
            </a:r>
            <a:r>
              <a:rPr lang="en-US" dirty="0"/>
              <a:t>("Content-</a:t>
            </a:r>
            <a:r>
              <a:rPr lang="en-US" dirty="0" err="1"/>
              <a:t>type","text</a:t>
            </a:r>
            <a:r>
              <a:rPr lang="en-US" dirty="0"/>
              <a:t>/html") </a:t>
            </a:r>
          </a:p>
          <a:p>
            <a:r>
              <a:rPr lang="en-US" dirty="0"/>
              <a:t>			</a:t>
            </a:r>
            <a:r>
              <a:rPr lang="en-US" dirty="0" err="1"/>
              <a:t>self.end_headers</a:t>
            </a:r>
            <a:r>
              <a:rPr lang="en-US" dirty="0"/>
              <a:t>() </a:t>
            </a:r>
          </a:p>
          <a:p>
            <a:r>
              <a:rPr lang="en-US" dirty="0"/>
              <a:t>			</a:t>
            </a:r>
            <a:r>
              <a:rPr lang="en-US" dirty="0" err="1"/>
              <a:t>self.wfile.write</a:t>
            </a:r>
            <a:r>
              <a:rPr lang="en-US" dirty="0"/>
              <a:t>(</a:t>
            </a:r>
            <a:r>
              <a:rPr lang="en-US" dirty="0" err="1"/>
              <a:t>htmlpage</a:t>
            </a:r>
            <a:r>
              <a:rPr lang="en-US" dirty="0"/>
              <a:t>) </a:t>
            </a:r>
          </a:p>
          <a:p>
            <a:r>
              <a:rPr lang="en-US" b="1" dirty="0"/>
              <a:t>		else</a:t>
            </a:r>
            <a:r>
              <a:rPr lang="en-US" dirty="0"/>
              <a:t>: </a:t>
            </a:r>
          </a:p>
          <a:p>
            <a:r>
              <a:rPr lang="en-US" dirty="0"/>
              <a:t>			</a:t>
            </a:r>
            <a:r>
              <a:rPr lang="en-US" dirty="0" err="1"/>
              <a:t>self.send_error</a:t>
            </a:r>
            <a:r>
              <a:rPr lang="en-US" dirty="0"/>
              <a:t>(404, </a:t>
            </a:r>
            <a:r>
              <a:rPr lang="en-US" dirty="0" err="1"/>
              <a:t>notfound</a:t>
            </a:r>
            <a:r>
              <a:rPr lang="en-US" dirty="0"/>
              <a:t>) </a:t>
            </a:r>
          </a:p>
          <a:p>
            <a:r>
              <a:rPr lang="en-US" dirty="0"/>
              <a:t>	</a:t>
            </a:r>
            <a:r>
              <a:rPr lang="en-US" dirty="0" err="1"/>
              <a:t>httpserver</a:t>
            </a:r>
            <a:r>
              <a:rPr lang="en-US" dirty="0"/>
              <a:t> = </a:t>
            </a:r>
            <a:r>
              <a:rPr lang="en-US" dirty="0" err="1"/>
              <a:t>BaseHTTPServer.HTTPServer</a:t>
            </a:r>
            <a:r>
              <a:rPr lang="en-US" dirty="0"/>
              <a:t>(("",80), </a:t>
            </a:r>
            <a:r>
              <a:rPr lang="en-US" dirty="0" err="1"/>
              <a:t>WelcomeHandler</a:t>
            </a:r>
            <a:r>
              <a:rPr lang="en-US" dirty="0"/>
              <a:t>) </a:t>
            </a:r>
          </a:p>
          <a:p>
            <a:r>
              <a:rPr lang="en-US" dirty="0"/>
              <a:t>	</a:t>
            </a:r>
            <a:r>
              <a:rPr lang="en-US" dirty="0" err="1"/>
              <a:t>httpserver.serve_forever</a:t>
            </a:r>
            <a:r>
              <a:rPr lang="en-US" dirty="0"/>
              <a:t>()</a:t>
            </a:r>
          </a:p>
        </p:txBody>
      </p:sp>
    </p:spTree>
    <p:extLst>
      <p:ext uri="{BB962C8B-B14F-4D97-AF65-F5344CB8AC3E}">
        <p14:creationId xmlns:p14="http://schemas.microsoft.com/office/powerpoint/2010/main" val="6603480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ctr">
              <a:buNone/>
            </a:pPr>
            <a:r>
              <a:rPr lang="en-US" dirty="0"/>
              <a:t>LAB:  Drawing </a:t>
            </a:r>
            <a:r>
              <a:rPr lang="en-US" altLang="zh-CN" dirty="0"/>
              <a:t>a star</a:t>
            </a:r>
            <a:endParaRPr lang="en-US" dirty="0"/>
          </a:p>
        </p:txBody>
      </p:sp>
      <p:sp>
        <p:nvSpPr>
          <p:cNvPr id="4" name="Line 4"/>
          <p:cNvSpPr>
            <a:spLocks noChangeShapeType="1"/>
          </p:cNvSpPr>
          <p:nvPr/>
        </p:nvSpPr>
        <p:spPr bwMode="auto">
          <a:xfrm flipH="1">
            <a:off x="3810000" y="3505200"/>
            <a:ext cx="838200" cy="990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 name="Line 5"/>
          <p:cNvSpPr>
            <a:spLocks noChangeShapeType="1"/>
          </p:cNvSpPr>
          <p:nvPr/>
        </p:nvSpPr>
        <p:spPr bwMode="auto">
          <a:xfrm flipV="1">
            <a:off x="3810000" y="3048000"/>
            <a:ext cx="457200" cy="1371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 name="Line 6"/>
          <p:cNvSpPr>
            <a:spLocks noChangeShapeType="1"/>
          </p:cNvSpPr>
          <p:nvPr/>
        </p:nvSpPr>
        <p:spPr bwMode="auto">
          <a:xfrm>
            <a:off x="4267200" y="3124200"/>
            <a:ext cx="30480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 name="Line 7"/>
          <p:cNvSpPr>
            <a:spLocks noChangeShapeType="1"/>
          </p:cNvSpPr>
          <p:nvPr/>
        </p:nvSpPr>
        <p:spPr bwMode="auto">
          <a:xfrm flipH="1" flipV="1">
            <a:off x="3733800" y="3505200"/>
            <a:ext cx="8382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 name="Line 8"/>
          <p:cNvSpPr>
            <a:spLocks noChangeShapeType="1"/>
          </p:cNvSpPr>
          <p:nvPr/>
        </p:nvSpPr>
        <p:spPr bwMode="auto">
          <a:xfrm>
            <a:off x="3733800" y="35052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6196214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4"/>
          <p:cNvSpPr>
            <a:spLocks noGrp="1" noChangeArrowheads="1"/>
          </p:cNvSpPr>
          <p:nvPr>
            <p:ph type="title"/>
          </p:nvPr>
        </p:nvSpPr>
        <p:spPr/>
        <p:txBody>
          <a:bodyPr/>
          <a:lstStyle/>
          <a:p>
            <a:r>
              <a:rPr lang="en-US" altLang="en-US" sz="4000"/>
              <a:t>variables </a:t>
            </a:r>
            <a:br>
              <a:rPr lang="en-US" altLang="en-US" sz="4000"/>
            </a:br>
            <a:r>
              <a:rPr lang="en-US" altLang="en-US" sz="4000"/>
              <a:t>(in script element)</a:t>
            </a:r>
          </a:p>
        </p:txBody>
      </p:sp>
      <p:sp>
        <p:nvSpPr>
          <p:cNvPr id="68611" name="Rectangle 3"/>
          <p:cNvSpPr>
            <a:spLocks noGrp="1" noChangeArrowheads="1"/>
          </p:cNvSpPr>
          <p:nvPr>
            <p:ph type="body" idx="4294967295"/>
          </p:nvPr>
        </p:nvSpPr>
        <p:spPr>
          <a:xfrm>
            <a:off x="457200" y="1676400"/>
            <a:ext cx="8229600" cy="4449763"/>
          </a:xfrm>
        </p:spPr>
        <p:txBody>
          <a:bodyPr/>
          <a:lstStyle/>
          <a:p>
            <a:pPr>
              <a:lnSpc>
                <a:spcPct val="80000"/>
              </a:lnSpc>
              <a:buFontTx/>
              <a:buNone/>
            </a:pPr>
            <a:r>
              <a:rPr lang="en-US" altLang="en-US" sz="2400">
                <a:latin typeface="Courier New" charset="0"/>
              </a:rPr>
              <a:t>var ctx;</a:t>
            </a:r>
          </a:p>
          <a:p>
            <a:pPr>
              <a:lnSpc>
                <a:spcPct val="80000"/>
              </a:lnSpc>
              <a:buFontTx/>
              <a:buNone/>
            </a:pPr>
            <a:r>
              <a:rPr lang="en-US" altLang="en-US" sz="2400">
                <a:latin typeface="Courier New" charset="0"/>
              </a:rPr>
              <a:t>var pts=[		</a:t>
            </a:r>
          </a:p>
          <a:p>
            <a:pPr>
              <a:lnSpc>
                <a:spcPct val="80000"/>
              </a:lnSpc>
              <a:buFontTx/>
              <a:buNone/>
            </a:pPr>
            <a:r>
              <a:rPr lang="en-US" altLang="en-US" sz="2400">
                <a:solidFill>
                  <a:srgbClr val="FF0000"/>
                </a:solidFill>
                <a:latin typeface="Courier New" charset="0"/>
              </a:rPr>
              <a:t>//5 points for star: rough drawing</a:t>
            </a:r>
          </a:p>
          <a:p>
            <a:pPr>
              <a:lnSpc>
                <a:spcPct val="80000"/>
              </a:lnSpc>
              <a:buFontTx/>
              <a:buNone/>
            </a:pPr>
            <a:r>
              <a:rPr lang="en-US" altLang="en-US" sz="2400">
                <a:latin typeface="Courier New" charset="0"/>
              </a:rPr>
              <a:t>	[100,35],</a:t>
            </a:r>
          </a:p>
          <a:p>
            <a:pPr>
              <a:lnSpc>
                <a:spcPct val="80000"/>
              </a:lnSpc>
              <a:buFontTx/>
              <a:buNone/>
            </a:pPr>
            <a:r>
              <a:rPr lang="en-US" altLang="en-US" sz="2400">
                <a:latin typeface="Courier New" charset="0"/>
              </a:rPr>
              <a:t>    [60,10],</a:t>
            </a:r>
          </a:p>
          <a:p>
            <a:pPr>
              <a:lnSpc>
                <a:spcPct val="80000"/>
              </a:lnSpc>
              <a:buFontTx/>
              <a:buNone/>
            </a:pPr>
            <a:r>
              <a:rPr lang="en-US" altLang="en-US" sz="2400">
                <a:latin typeface="Courier New" charset="0"/>
              </a:rPr>
              <a:t>    [20,35],</a:t>
            </a:r>
          </a:p>
          <a:p>
            <a:pPr>
              <a:lnSpc>
                <a:spcPct val="80000"/>
              </a:lnSpc>
              <a:buFontTx/>
              <a:buNone/>
            </a:pPr>
            <a:r>
              <a:rPr lang="en-US" altLang="en-US" sz="2400">
                <a:latin typeface="Courier New" charset="0"/>
              </a:rPr>
              <a:t>    [35,100],</a:t>
            </a:r>
          </a:p>
          <a:p>
            <a:pPr>
              <a:lnSpc>
                <a:spcPct val="80000"/>
              </a:lnSpc>
              <a:buFontTx/>
              <a:buNone/>
            </a:pPr>
            <a:r>
              <a:rPr lang="en-US" altLang="en-US" sz="2400">
                <a:latin typeface="Courier New" charset="0"/>
              </a:rPr>
              <a:t>    [85,100]</a:t>
            </a:r>
          </a:p>
          <a:p>
            <a:pPr>
              <a:lnSpc>
                <a:spcPct val="80000"/>
              </a:lnSpc>
              <a:buFontTx/>
              <a:buNone/>
            </a:pPr>
            <a:r>
              <a:rPr lang="en-US" altLang="en-US" sz="2400">
                <a:latin typeface="Courier New" charset="0"/>
              </a:rPr>
              <a:t>    ];</a:t>
            </a:r>
          </a:p>
          <a:p>
            <a:pPr>
              <a:lnSpc>
                <a:spcPct val="80000"/>
              </a:lnSpc>
              <a:buFontTx/>
              <a:buNone/>
            </a:pPr>
            <a:r>
              <a:rPr lang="en-US" altLang="en-US" sz="2400">
                <a:latin typeface="Courier New" charset="0"/>
              </a:rPr>
              <a:t>var colors=["red","white","blue"]; </a:t>
            </a:r>
          </a:p>
          <a:p>
            <a:pPr>
              <a:lnSpc>
                <a:spcPct val="80000"/>
              </a:lnSpc>
              <a:buFontTx/>
              <a:buNone/>
            </a:pPr>
            <a:r>
              <a:rPr lang="en-US" altLang="en-US" sz="2400">
                <a:latin typeface="Courier New" charset="0"/>
              </a:rPr>
              <a:t>  </a:t>
            </a:r>
            <a:r>
              <a:rPr lang="en-US" altLang="en-US" sz="2400">
                <a:solidFill>
                  <a:srgbClr val="FF0000"/>
                </a:solidFill>
                <a:latin typeface="Courier New" charset="0"/>
              </a:rPr>
              <a:t>//used in succession</a:t>
            </a:r>
          </a:p>
          <a:p>
            <a:pPr>
              <a:lnSpc>
                <a:spcPct val="80000"/>
              </a:lnSpc>
              <a:buFontTx/>
              <a:buNone/>
            </a:pPr>
            <a:r>
              <a:rPr lang="en-US" altLang="en-US" sz="2400">
                <a:latin typeface="Courier New" charset="0"/>
              </a:rPr>
              <a:t>var c=0;			</a:t>
            </a:r>
            <a:r>
              <a:rPr lang="en-US" altLang="en-US" sz="2400">
                <a:solidFill>
                  <a:srgbClr val="FF0000"/>
                </a:solidFill>
                <a:latin typeface="Courier New" charset="0"/>
              </a:rPr>
              <a:t>// points to next color</a:t>
            </a:r>
          </a:p>
        </p:txBody>
      </p:sp>
      <p:sp>
        <p:nvSpPr>
          <p:cNvPr id="68613" name="Line 5"/>
          <p:cNvSpPr>
            <a:spLocks noChangeShapeType="1"/>
          </p:cNvSpPr>
          <p:nvPr/>
        </p:nvSpPr>
        <p:spPr bwMode="auto">
          <a:xfrm flipH="1">
            <a:off x="4724400" y="3581400"/>
            <a:ext cx="8382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12437716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altLang="en-US" sz="4000"/>
              <a:t>variables </a:t>
            </a:r>
            <a:br>
              <a:rPr lang="en-US" altLang="en-US" sz="4000"/>
            </a:br>
            <a:r>
              <a:rPr lang="en-US" altLang="en-US" sz="4000"/>
              <a:t>(in script element)</a:t>
            </a:r>
          </a:p>
        </p:txBody>
      </p:sp>
      <p:sp>
        <p:nvSpPr>
          <p:cNvPr id="237571" name="Rectangle 3"/>
          <p:cNvSpPr>
            <a:spLocks noGrp="1" noChangeArrowheads="1"/>
          </p:cNvSpPr>
          <p:nvPr>
            <p:ph type="body" idx="4294967295"/>
          </p:nvPr>
        </p:nvSpPr>
        <p:spPr>
          <a:xfrm>
            <a:off x="457200" y="1676400"/>
            <a:ext cx="8229600" cy="4449763"/>
          </a:xfrm>
        </p:spPr>
        <p:txBody>
          <a:bodyPr/>
          <a:lstStyle/>
          <a:p>
            <a:pPr>
              <a:lnSpc>
                <a:spcPct val="80000"/>
              </a:lnSpc>
              <a:buFontTx/>
              <a:buNone/>
            </a:pPr>
            <a:r>
              <a:rPr lang="en-US" altLang="en-US" sz="2000">
                <a:latin typeface="Courier New" charset="0"/>
              </a:rPr>
              <a:t>var ctx;</a:t>
            </a:r>
          </a:p>
          <a:p>
            <a:pPr>
              <a:lnSpc>
                <a:spcPct val="80000"/>
              </a:lnSpc>
              <a:buFontTx/>
              <a:buNone/>
            </a:pPr>
            <a:endParaRPr lang="en-US" altLang="en-US" sz="2000">
              <a:latin typeface="Courier New" charset="0"/>
            </a:endParaRPr>
          </a:p>
          <a:p>
            <a:pPr>
              <a:lnSpc>
                <a:spcPct val="80000"/>
              </a:lnSpc>
              <a:buFontTx/>
              <a:buNone/>
            </a:pPr>
            <a:r>
              <a:rPr lang="en-US" altLang="en-US" sz="2000">
                <a:latin typeface="Courier New" charset="0"/>
              </a:rPr>
              <a:t>var pts=[		</a:t>
            </a:r>
            <a:r>
              <a:rPr lang="en-US" altLang="en-US" sz="2000">
                <a:solidFill>
                  <a:srgbClr val="FF0000"/>
                </a:solidFill>
                <a:latin typeface="Courier New" charset="0"/>
              </a:rPr>
              <a:t>//5 points for star: rough drawing</a:t>
            </a:r>
          </a:p>
          <a:p>
            <a:pPr>
              <a:lnSpc>
                <a:spcPct val="80000"/>
              </a:lnSpc>
              <a:buFontTx/>
              <a:buNone/>
            </a:pPr>
            <a:r>
              <a:rPr lang="en-US" altLang="en-US" sz="2000">
                <a:latin typeface="Courier New" charset="0"/>
              </a:rPr>
              <a:t>	[100,35],</a:t>
            </a:r>
          </a:p>
          <a:p>
            <a:pPr>
              <a:lnSpc>
                <a:spcPct val="80000"/>
              </a:lnSpc>
              <a:buFontTx/>
              <a:buNone/>
            </a:pPr>
            <a:r>
              <a:rPr lang="en-US" altLang="en-US" sz="2000">
                <a:latin typeface="Courier New" charset="0"/>
              </a:rPr>
              <a:t>    [60,10],</a:t>
            </a:r>
          </a:p>
          <a:p>
            <a:pPr>
              <a:lnSpc>
                <a:spcPct val="80000"/>
              </a:lnSpc>
              <a:buFontTx/>
              <a:buNone/>
            </a:pPr>
            <a:r>
              <a:rPr lang="en-US" altLang="en-US" sz="2000">
                <a:latin typeface="Courier New" charset="0"/>
              </a:rPr>
              <a:t>    [20,35],</a:t>
            </a:r>
          </a:p>
          <a:p>
            <a:pPr>
              <a:lnSpc>
                <a:spcPct val="80000"/>
              </a:lnSpc>
              <a:buFontTx/>
              <a:buNone/>
            </a:pPr>
            <a:r>
              <a:rPr lang="en-US" altLang="en-US" sz="2000">
                <a:latin typeface="Courier New" charset="0"/>
              </a:rPr>
              <a:t>    [35,100],</a:t>
            </a:r>
          </a:p>
          <a:p>
            <a:pPr>
              <a:lnSpc>
                <a:spcPct val="80000"/>
              </a:lnSpc>
              <a:buFontTx/>
              <a:buNone/>
            </a:pPr>
            <a:r>
              <a:rPr lang="en-US" altLang="en-US" sz="2000">
                <a:latin typeface="Courier New" charset="0"/>
              </a:rPr>
              <a:t>    [85,100]</a:t>
            </a:r>
          </a:p>
          <a:p>
            <a:pPr>
              <a:lnSpc>
                <a:spcPct val="80000"/>
              </a:lnSpc>
              <a:buFontTx/>
              <a:buNone/>
            </a:pPr>
            <a:r>
              <a:rPr lang="en-US" altLang="en-US" sz="2000">
                <a:latin typeface="Courier New" charset="0"/>
              </a:rPr>
              <a:t>    ];</a:t>
            </a:r>
          </a:p>
          <a:p>
            <a:pPr>
              <a:lnSpc>
                <a:spcPct val="80000"/>
              </a:lnSpc>
              <a:buFontTx/>
              <a:buNone/>
            </a:pPr>
            <a:endParaRPr lang="en-US" altLang="en-US" sz="2000">
              <a:latin typeface="Courier New" charset="0"/>
            </a:endParaRPr>
          </a:p>
          <a:p>
            <a:pPr>
              <a:lnSpc>
                <a:spcPct val="80000"/>
              </a:lnSpc>
              <a:buFontTx/>
              <a:buNone/>
            </a:pPr>
            <a:r>
              <a:rPr lang="en-US" altLang="en-US" sz="2000">
                <a:latin typeface="Courier New" charset="0"/>
              </a:rPr>
              <a:t>var colors=["red","white","blue"];  </a:t>
            </a:r>
          </a:p>
          <a:p>
            <a:pPr>
              <a:lnSpc>
                <a:spcPct val="80000"/>
              </a:lnSpc>
              <a:buFontTx/>
              <a:buNone/>
            </a:pPr>
            <a:r>
              <a:rPr lang="en-US" altLang="en-US" sz="2000">
                <a:latin typeface="Courier New" charset="0"/>
              </a:rPr>
              <a:t> </a:t>
            </a:r>
            <a:r>
              <a:rPr lang="en-US" altLang="en-US" sz="2000">
                <a:solidFill>
                  <a:srgbClr val="FF0000"/>
                </a:solidFill>
                <a:latin typeface="Courier New" charset="0"/>
              </a:rPr>
              <a:t>//used in succession</a:t>
            </a:r>
          </a:p>
          <a:p>
            <a:pPr>
              <a:lnSpc>
                <a:spcPct val="80000"/>
              </a:lnSpc>
              <a:buFontTx/>
              <a:buNone/>
            </a:pPr>
            <a:r>
              <a:rPr lang="en-US" altLang="en-US" sz="2000">
                <a:latin typeface="Courier New" charset="0"/>
              </a:rPr>
              <a:t>var c=0;			</a:t>
            </a:r>
            <a:r>
              <a:rPr lang="en-US" altLang="en-US" sz="2000">
                <a:solidFill>
                  <a:srgbClr val="FF0000"/>
                </a:solidFill>
                <a:latin typeface="Courier New" charset="0"/>
              </a:rPr>
              <a:t>// points to next color</a:t>
            </a:r>
          </a:p>
        </p:txBody>
      </p:sp>
      <p:sp>
        <p:nvSpPr>
          <p:cNvPr id="237572" name="Line 4"/>
          <p:cNvSpPr>
            <a:spLocks noChangeShapeType="1"/>
          </p:cNvSpPr>
          <p:nvPr/>
        </p:nvSpPr>
        <p:spPr bwMode="auto">
          <a:xfrm flipH="1">
            <a:off x="4724400" y="3581400"/>
            <a:ext cx="8382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37573" name="Line 5"/>
          <p:cNvSpPr>
            <a:spLocks noChangeShapeType="1"/>
          </p:cNvSpPr>
          <p:nvPr/>
        </p:nvSpPr>
        <p:spPr bwMode="auto">
          <a:xfrm flipV="1">
            <a:off x="4724400" y="3048000"/>
            <a:ext cx="457200" cy="1371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7466727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sz="4000"/>
              <a:t>variables </a:t>
            </a:r>
            <a:br>
              <a:rPr lang="en-US" altLang="en-US" sz="4000"/>
            </a:br>
            <a:r>
              <a:rPr lang="en-US" altLang="en-US" sz="4000"/>
              <a:t>(in script element)</a:t>
            </a:r>
          </a:p>
        </p:txBody>
      </p:sp>
      <p:sp>
        <p:nvSpPr>
          <p:cNvPr id="245763" name="Rectangle 3"/>
          <p:cNvSpPr>
            <a:spLocks noGrp="1" noChangeArrowheads="1"/>
          </p:cNvSpPr>
          <p:nvPr>
            <p:ph type="body" idx="4294967295"/>
          </p:nvPr>
        </p:nvSpPr>
        <p:spPr>
          <a:xfrm>
            <a:off x="457200" y="1676400"/>
            <a:ext cx="8229600" cy="4449763"/>
          </a:xfrm>
        </p:spPr>
        <p:txBody>
          <a:bodyPr/>
          <a:lstStyle/>
          <a:p>
            <a:pPr>
              <a:lnSpc>
                <a:spcPct val="80000"/>
              </a:lnSpc>
              <a:buFontTx/>
              <a:buNone/>
            </a:pPr>
            <a:r>
              <a:rPr lang="en-US" altLang="en-US" sz="2000">
                <a:latin typeface="Courier New" charset="0"/>
              </a:rPr>
              <a:t>var ctx;</a:t>
            </a:r>
          </a:p>
          <a:p>
            <a:pPr>
              <a:lnSpc>
                <a:spcPct val="80000"/>
              </a:lnSpc>
              <a:buFontTx/>
              <a:buNone/>
            </a:pPr>
            <a:endParaRPr lang="en-US" altLang="en-US" sz="2000">
              <a:latin typeface="Courier New" charset="0"/>
            </a:endParaRPr>
          </a:p>
          <a:p>
            <a:pPr>
              <a:lnSpc>
                <a:spcPct val="80000"/>
              </a:lnSpc>
              <a:buFontTx/>
              <a:buNone/>
            </a:pPr>
            <a:r>
              <a:rPr lang="en-US" altLang="en-US" sz="2000">
                <a:latin typeface="Courier New" charset="0"/>
              </a:rPr>
              <a:t>var pts=[		</a:t>
            </a:r>
            <a:r>
              <a:rPr lang="en-US" altLang="en-US" sz="2000">
                <a:solidFill>
                  <a:srgbClr val="FF0000"/>
                </a:solidFill>
                <a:latin typeface="Courier New" charset="0"/>
              </a:rPr>
              <a:t>//5 points for star: rough drawing</a:t>
            </a:r>
          </a:p>
          <a:p>
            <a:pPr>
              <a:lnSpc>
                <a:spcPct val="80000"/>
              </a:lnSpc>
              <a:buFontTx/>
              <a:buNone/>
            </a:pPr>
            <a:r>
              <a:rPr lang="en-US" altLang="en-US" sz="2000">
                <a:latin typeface="Courier New" charset="0"/>
              </a:rPr>
              <a:t>	[100,35],</a:t>
            </a:r>
          </a:p>
          <a:p>
            <a:pPr>
              <a:lnSpc>
                <a:spcPct val="80000"/>
              </a:lnSpc>
              <a:buFontTx/>
              <a:buNone/>
            </a:pPr>
            <a:r>
              <a:rPr lang="en-US" altLang="en-US" sz="2000">
                <a:latin typeface="Courier New" charset="0"/>
              </a:rPr>
              <a:t>    [60,10],</a:t>
            </a:r>
          </a:p>
          <a:p>
            <a:pPr>
              <a:lnSpc>
                <a:spcPct val="80000"/>
              </a:lnSpc>
              <a:buFontTx/>
              <a:buNone/>
            </a:pPr>
            <a:r>
              <a:rPr lang="en-US" altLang="en-US" sz="2000">
                <a:latin typeface="Courier New" charset="0"/>
              </a:rPr>
              <a:t>    [20,35],</a:t>
            </a:r>
          </a:p>
          <a:p>
            <a:pPr>
              <a:lnSpc>
                <a:spcPct val="80000"/>
              </a:lnSpc>
              <a:buFontTx/>
              <a:buNone/>
            </a:pPr>
            <a:r>
              <a:rPr lang="en-US" altLang="en-US" sz="2000">
                <a:latin typeface="Courier New" charset="0"/>
              </a:rPr>
              <a:t>    [35,100],</a:t>
            </a:r>
          </a:p>
          <a:p>
            <a:pPr>
              <a:lnSpc>
                <a:spcPct val="80000"/>
              </a:lnSpc>
              <a:buFontTx/>
              <a:buNone/>
            </a:pPr>
            <a:r>
              <a:rPr lang="en-US" altLang="en-US" sz="2000">
                <a:latin typeface="Courier New" charset="0"/>
              </a:rPr>
              <a:t>    [85,100]</a:t>
            </a:r>
          </a:p>
          <a:p>
            <a:pPr>
              <a:lnSpc>
                <a:spcPct val="80000"/>
              </a:lnSpc>
              <a:buFontTx/>
              <a:buNone/>
            </a:pPr>
            <a:r>
              <a:rPr lang="en-US" altLang="en-US" sz="2000">
                <a:latin typeface="Courier New" charset="0"/>
              </a:rPr>
              <a:t>    ];</a:t>
            </a:r>
          </a:p>
          <a:p>
            <a:pPr>
              <a:lnSpc>
                <a:spcPct val="80000"/>
              </a:lnSpc>
              <a:buFontTx/>
              <a:buNone/>
            </a:pPr>
            <a:endParaRPr lang="en-US" altLang="en-US" sz="2000">
              <a:latin typeface="Courier New" charset="0"/>
            </a:endParaRPr>
          </a:p>
          <a:p>
            <a:pPr>
              <a:lnSpc>
                <a:spcPct val="80000"/>
              </a:lnSpc>
              <a:buFontTx/>
              <a:buNone/>
            </a:pPr>
            <a:r>
              <a:rPr lang="en-US" altLang="en-US" sz="2000">
                <a:latin typeface="Courier New" charset="0"/>
              </a:rPr>
              <a:t>var colors=["red","white","blue"];   </a:t>
            </a:r>
          </a:p>
          <a:p>
            <a:pPr>
              <a:lnSpc>
                <a:spcPct val="80000"/>
              </a:lnSpc>
              <a:buFontTx/>
              <a:buNone/>
            </a:pPr>
            <a:r>
              <a:rPr lang="en-US" altLang="en-US" sz="2000">
                <a:solidFill>
                  <a:srgbClr val="FF0000"/>
                </a:solidFill>
                <a:latin typeface="Courier New" charset="0"/>
              </a:rPr>
              <a:t>//used in succession</a:t>
            </a:r>
          </a:p>
          <a:p>
            <a:pPr>
              <a:lnSpc>
                <a:spcPct val="80000"/>
              </a:lnSpc>
              <a:buFontTx/>
              <a:buNone/>
            </a:pPr>
            <a:r>
              <a:rPr lang="en-US" altLang="en-US" sz="2000">
                <a:latin typeface="Courier New" charset="0"/>
              </a:rPr>
              <a:t>var c=0;			</a:t>
            </a:r>
            <a:r>
              <a:rPr lang="en-US" altLang="en-US" sz="2000">
                <a:solidFill>
                  <a:srgbClr val="FF0000"/>
                </a:solidFill>
                <a:latin typeface="Courier New" charset="0"/>
              </a:rPr>
              <a:t>// points to next color</a:t>
            </a:r>
          </a:p>
        </p:txBody>
      </p:sp>
      <p:sp>
        <p:nvSpPr>
          <p:cNvPr id="245764" name="Line 4"/>
          <p:cNvSpPr>
            <a:spLocks noChangeShapeType="1"/>
          </p:cNvSpPr>
          <p:nvPr/>
        </p:nvSpPr>
        <p:spPr bwMode="auto">
          <a:xfrm flipH="1">
            <a:off x="4724400" y="3581400"/>
            <a:ext cx="8382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5765" name="Line 5"/>
          <p:cNvSpPr>
            <a:spLocks noChangeShapeType="1"/>
          </p:cNvSpPr>
          <p:nvPr/>
        </p:nvSpPr>
        <p:spPr bwMode="auto">
          <a:xfrm flipV="1">
            <a:off x="4724400" y="3048000"/>
            <a:ext cx="457200" cy="1371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5766" name="Line 6"/>
          <p:cNvSpPr>
            <a:spLocks noChangeShapeType="1"/>
          </p:cNvSpPr>
          <p:nvPr/>
        </p:nvSpPr>
        <p:spPr bwMode="auto">
          <a:xfrm>
            <a:off x="5181600" y="3124200"/>
            <a:ext cx="30480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15863456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sz="4000"/>
              <a:t>variables </a:t>
            </a:r>
            <a:br>
              <a:rPr lang="en-US" altLang="en-US" sz="4000"/>
            </a:br>
            <a:r>
              <a:rPr lang="en-US" altLang="en-US" sz="4000"/>
              <a:t>(in script element)</a:t>
            </a:r>
          </a:p>
        </p:txBody>
      </p:sp>
      <p:sp>
        <p:nvSpPr>
          <p:cNvPr id="247811" name="Rectangle 3"/>
          <p:cNvSpPr>
            <a:spLocks noGrp="1" noChangeArrowheads="1"/>
          </p:cNvSpPr>
          <p:nvPr>
            <p:ph type="body" idx="4294967295"/>
          </p:nvPr>
        </p:nvSpPr>
        <p:spPr>
          <a:xfrm>
            <a:off x="457200" y="1676400"/>
            <a:ext cx="8229600" cy="4449763"/>
          </a:xfrm>
        </p:spPr>
        <p:txBody>
          <a:bodyPr/>
          <a:lstStyle/>
          <a:p>
            <a:pPr>
              <a:lnSpc>
                <a:spcPct val="80000"/>
              </a:lnSpc>
              <a:buFontTx/>
              <a:buNone/>
            </a:pPr>
            <a:r>
              <a:rPr lang="en-US" altLang="en-US" sz="2000">
                <a:latin typeface="Courier New" charset="0"/>
              </a:rPr>
              <a:t>var ctx;</a:t>
            </a:r>
          </a:p>
          <a:p>
            <a:pPr>
              <a:lnSpc>
                <a:spcPct val="80000"/>
              </a:lnSpc>
              <a:buFontTx/>
              <a:buNone/>
            </a:pPr>
            <a:endParaRPr lang="en-US" altLang="en-US" sz="2000">
              <a:latin typeface="Courier New" charset="0"/>
            </a:endParaRPr>
          </a:p>
          <a:p>
            <a:pPr>
              <a:lnSpc>
                <a:spcPct val="80000"/>
              </a:lnSpc>
              <a:buFontTx/>
              <a:buNone/>
            </a:pPr>
            <a:r>
              <a:rPr lang="en-US" altLang="en-US" sz="2000">
                <a:latin typeface="Courier New" charset="0"/>
              </a:rPr>
              <a:t>var pts=[		</a:t>
            </a:r>
            <a:r>
              <a:rPr lang="en-US" altLang="en-US" sz="2000">
                <a:solidFill>
                  <a:srgbClr val="FF0000"/>
                </a:solidFill>
                <a:latin typeface="Courier New" charset="0"/>
              </a:rPr>
              <a:t>//5 points for star: rough drawing</a:t>
            </a:r>
          </a:p>
          <a:p>
            <a:pPr>
              <a:lnSpc>
                <a:spcPct val="80000"/>
              </a:lnSpc>
              <a:buFontTx/>
              <a:buNone/>
            </a:pPr>
            <a:r>
              <a:rPr lang="en-US" altLang="en-US" sz="2000">
                <a:latin typeface="Courier New" charset="0"/>
              </a:rPr>
              <a:t>	[100,35],</a:t>
            </a:r>
          </a:p>
          <a:p>
            <a:pPr>
              <a:lnSpc>
                <a:spcPct val="80000"/>
              </a:lnSpc>
              <a:buFontTx/>
              <a:buNone/>
            </a:pPr>
            <a:r>
              <a:rPr lang="en-US" altLang="en-US" sz="2000">
                <a:latin typeface="Courier New" charset="0"/>
              </a:rPr>
              <a:t>    [60,10],</a:t>
            </a:r>
          </a:p>
          <a:p>
            <a:pPr>
              <a:lnSpc>
                <a:spcPct val="80000"/>
              </a:lnSpc>
              <a:buFontTx/>
              <a:buNone/>
            </a:pPr>
            <a:r>
              <a:rPr lang="en-US" altLang="en-US" sz="2000">
                <a:latin typeface="Courier New" charset="0"/>
              </a:rPr>
              <a:t>    [20,35],</a:t>
            </a:r>
          </a:p>
          <a:p>
            <a:pPr>
              <a:lnSpc>
                <a:spcPct val="80000"/>
              </a:lnSpc>
              <a:buFontTx/>
              <a:buNone/>
            </a:pPr>
            <a:r>
              <a:rPr lang="en-US" altLang="en-US" sz="2000">
                <a:latin typeface="Courier New" charset="0"/>
              </a:rPr>
              <a:t>    [35,100],</a:t>
            </a:r>
          </a:p>
          <a:p>
            <a:pPr>
              <a:lnSpc>
                <a:spcPct val="80000"/>
              </a:lnSpc>
              <a:buFontTx/>
              <a:buNone/>
            </a:pPr>
            <a:r>
              <a:rPr lang="en-US" altLang="en-US" sz="2000">
                <a:latin typeface="Courier New" charset="0"/>
              </a:rPr>
              <a:t>    [85,100]</a:t>
            </a:r>
          </a:p>
          <a:p>
            <a:pPr>
              <a:lnSpc>
                <a:spcPct val="80000"/>
              </a:lnSpc>
              <a:buFontTx/>
              <a:buNone/>
            </a:pPr>
            <a:r>
              <a:rPr lang="en-US" altLang="en-US" sz="2000">
                <a:latin typeface="Courier New" charset="0"/>
              </a:rPr>
              <a:t>    ];</a:t>
            </a:r>
          </a:p>
          <a:p>
            <a:pPr>
              <a:lnSpc>
                <a:spcPct val="80000"/>
              </a:lnSpc>
              <a:buFontTx/>
              <a:buNone/>
            </a:pPr>
            <a:endParaRPr lang="en-US" altLang="en-US" sz="2000">
              <a:latin typeface="Courier New" charset="0"/>
            </a:endParaRPr>
          </a:p>
          <a:p>
            <a:pPr>
              <a:lnSpc>
                <a:spcPct val="80000"/>
              </a:lnSpc>
              <a:buFontTx/>
              <a:buNone/>
            </a:pPr>
            <a:r>
              <a:rPr lang="en-US" altLang="en-US" sz="2000">
                <a:latin typeface="Courier New" charset="0"/>
              </a:rPr>
              <a:t>var colors=["red","white","blue"];   </a:t>
            </a:r>
          </a:p>
          <a:p>
            <a:pPr>
              <a:lnSpc>
                <a:spcPct val="80000"/>
              </a:lnSpc>
              <a:buFontTx/>
              <a:buNone/>
            </a:pPr>
            <a:r>
              <a:rPr lang="en-US" altLang="en-US" sz="2000">
                <a:solidFill>
                  <a:srgbClr val="FF0000"/>
                </a:solidFill>
                <a:latin typeface="Courier New" charset="0"/>
              </a:rPr>
              <a:t>//used in succession</a:t>
            </a:r>
          </a:p>
          <a:p>
            <a:pPr>
              <a:lnSpc>
                <a:spcPct val="80000"/>
              </a:lnSpc>
              <a:buFontTx/>
              <a:buNone/>
            </a:pPr>
            <a:r>
              <a:rPr lang="en-US" altLang="en-US" sz="2000">
                <a:latin typeface="Courier New" charset="0"/>
              </a:rPr>
              <a:t>var c=0;			</a:t>
            </a:r>
            <a:r>
              <a:rPr lang="en-US" altLang="en-US" sz="2000">
                <a:solidFill>
                  <a:srgbClr val="FF0000"/>
                </a:solidFill>
                <a:latin typeface="Courier New" charset="0"/>
              </a:rPr>
              <a:t>// points to next color</a:t>
            </a:r>
          </a:p>
        </p:txBody>
      </p:sp>
      <p:sp>
        <p:nvSpPr>
          <p:cNvPr id="247812" name="Line 4"/>
          <p:cNvSpPr>
            <a:spLocks noChangeShapeType="1"/>
          </p:cNvSpPr>
          <p:nvPr/>
        </p:nvSpPr>
        <p:spPr bwMode="auto">
          <a:xfrm flipH="1">
            <a:off x="4724400" y="3581400"/>
            <a:ext cx="8382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7813" name="Line 5"/>
          <p:cNvSpPr>
            <a:spLocks noChangeShapeType="1"/>
          </p:cNvSpPr>
          <p:nvPr/>
        </p:nvSpPr>
        <p:spPr bwMode="auto">
          <a:xfrm flipV="1">
            <a:off x="4724400" y="3048000"/>
            <a:ext cx="457200" cy="1371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7814" name="Line 6"/>
          <p:cNvSpPr>
            <a:spLocks noChangeShapeType="1"/>
          </p:cNvSpPr>
          <p:nvPr/>
        </p:nvSpPr>
        <p:spPr bwMode="auto">
          <a:xfrm>
            <a:off x="5181600" y="3124200"/>
            <a:ext cx="30480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7815" name="Line 7"/>
          <p:cNvSpPr>
            <a:spLocks noChangeShapeType="1"/>
          </p:cNvSpPr>
          <p:nvPr/>
        </p:nvSpPr>
        <p:spPr bwMode="auto">
          <a:xfrm flipH="1" flipV="1">
            <a:off x="4648200" y="3505200"/>
            <a:ext cx="8382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8028247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altLang="en-US" sz="4000"/>
              <a:t>variables </a:t>
            </a:r>
            <a:br>
              <a:rPr lang="en-US" altLang="en-US" sz="4000"/>
            </a:br>
            <a:r>
              <a:rPr lang="en-US" altLang="en-US" sz="4000"/>
              <a:t>(in script element)</a:t>
            </a:r>
          </a:p>
        </p:txBody>
      </p:sp>
      <p:sp>
        <p:nvSpPr>
          <p:cNvPr id="249859" name="Rectangle 3"/>
          <p:cNvSpPr>
            <a:spLocks noGrp="1" noChangeArrowheads="1"/>
          </p:cNvSpPr>
          <p:nvPr>
            <p:ph type="body" idx="4294967295"/>
          </p:nvPr>
        </p:nvSpPr>
        <p:spPr>
          <a:xfrm>
            <a:off x="457200" y="1676400"/>
            <a:ext cx="8229600" cy="4449763"/>
          </a:xfrm>
        </p:spPr>
        <p:txBody>
          <a:bodyPr/>
          <a:lstStyle/>
          <a:p>
            <a:pPr>
              <a:lnSpc>
                <a:spcPct val="80000"/>
              </a:lnSpc>
              <a:buFontTx/>
              <a:buNone/>
            </a:pPr>
            <a:r>
              <a:rPr lang="en-US" altLang="en-US" sz="2400" dirty="0" err="1">
                <a:latin typeface="Courier New" charset="0"/>
              </a:rPr>
              <a:t>var</a:t>
            </a:r>
            <a:r>
              <a:rPr lang="en-US" altLang="en-US" sz="2400" dirty="0">
                <a:latin typeface="Courier New" charset="0"/>
              </a:rPr>
              <a:t> </a:t>
            </a:r>
            <a:r>
              <a:rPr lang="en-US" altLang="en-US" sz="2400" dirty="0" err="1">
                <a:latin typeface="Courier New" charset="0"/>
              </a:rPr>
              <a:t>ctx</a:t>
            </a:r>
            <a:r>
              <a:rPr lang="en-US" altLang="en-US" sz="2400" dirty="0">
                <a:latin typeface="Courier New" charset="0"/>
              </a:rPr>
              <a:t>;</a:t>
            </a:r>
          </a:p>
          <a:p>
            <a:pPr>
              <a:lnSpc>
                <a:spcPct val="80000"/>
              </a:lnSpc>
              <a:buFontTx/>
              <a:buNone/>
            </a:pPr>
            <a:endParaRPr lang="en-US" altLang="en-US" sz="2400" dirty="0">
              <a:latin typeface="Courier New" charset="0"/>
            </a:endParaRPr>
          </a:p>
          <a:p>
            <a:pPr>
              <a:lnSpc>
                <a:spcPct val="80000"/>
              </a:lnSpc>
              <a:buFontTx/>
              <a:buNone/>
            </a:pPr>
            <a:r>
              <a:rPr lang="en-US" altLang="en-US" sz="2400" dirty="0" err="1">
                <a:latin typeface="Courier New" charset="0"/>
              </a:rPr>
              <a:t>var</a:t>
            </a:r>
            <a:r>
              <a:rPr lang="en-US" altLang="en-US" sz="2400" dirty="0">
                <a:latin typeface="Courier New" charset="0"/>
              </a:rPr>
              <a:t> pts=[		</a:t>
            </a:r>
            <a:r>
              <a:rPr lang="en-US" altLang="en-US" sz="2400" dirty="0">
                <a:solidFill>
                  <a:srgbClr val="FF0000"/>
                </a:solidFill>
                <a:latin typeface="Courier New" charset="0"/>
              </a:rPr>
              <a:t>//5 points for star: rough</a:t>
            </a:r>
            <a:r>
              <a:rPr lang="en-US" altLang="en-US" sz="2400" dirty="0">
                <a:latin typeface="Courier New" charset="0"/>
              </a:rPr>
              <a:t> drawing</a:t>
            </a:r>
          </a:p>
          <a:p>
            <a:pPr>
              <a:lnSpc>
                <a:spcPct val="80000"/>
              </a:lnSpc>
              <a:buFontTx/>
              <a:buNone/>
            </a:pPr>
            <a:r>
              <a:rPr lang="en-US" altLang="en-US" sz="2400" dirty="0">
                <a:latin typeface="Courier New" charset="0"/>
              </a:rPr>
              <a:t>	[100,35],</a:t>
            </a:r>
          </a:p>
          <a:p>
            <a:pPr>
              <a:lnSpc>
                <a:spcPct val="80000"/>
              </a:lnSpc>
              <a:buFontTx/>
              <a:buNone/>
            </a:pPr>
            <a:r>
              <a:rPr lang="en-US" altLang="en-US" sz="2400" dirty="0">
                <a:latin typeface="Courier New" charset="0"/>
              </a:rPr>
              <a:t>    [60,10],</a:t>
            </a:r>
          </a:p>
          <a:p>
            <a:pPr>
              <a:lnSpc>
                <a:spcPct val="80000"/>
              </a:lnSpc>
              <a:buFontTx/>
              <a:buNone/>
            </a:pPr>
            <a:r>
              <a:rPr lang="en-US" altLang="en-US" sz="2400" dirty="0">
                <a:latin typeface="Courier New" charset="0"/>
              </a:rPr>
              <a:t>    [20,35],</a:t>
            </a:r>
          </a:p>
          <a:p>
            <a:pPr>
              <a:lnSpc>
                <a:spcPct val="80000"/>
              </a:lnSpc>
              <a:buFontTx/>
              <a:buNone/>
            </a:pPr>
            <a:r>
              <a:rPr lang="en-US" altLang="en-US" sz="2400" dirty="0">
                <a:latin typeface="Courier New" charset="0"/>
              </a:rPr>
              <a:t>    [35,100],</a:t>
            </a:r>
          </a:p>
          <a:p>
            <a:pPr>
              <a:lnSpc>
                <a:spcPct val="80000"/>
              </a:lnSpc>
              <a:buFontTx/>
              <a:buNone/>
            </a:pPr>
            <a:r>
              <a:rPr lang="en-US" altLang="en-US" sz="2400" dirty="0">
                <a:latin typeface="Courier New" charset="0"/>
              </a:rPr>
              <a:t>    [85,100]</a:t>
            </a:r>
          </a:p>
          <a:p>
            <a:pPr>
              <a:lnSpc>
                <a:spcPct val="80000"/>
              </a:lnSpc>
              <a:buFontTx/>
              <a:buNone/>
            </a:pPr>
            <a:r>
              <a:rPr lang="en-US" altLang="en-US" sz="2400" dirty="0">
                <a:latin typeface="Courier New" charset="0"/>
              </a:rPr>
              <a:t>    ];</a:t>
            </a:r>
          </a:p>
          <a:p>
            <a:pPr>
              <a:lnSpc>
                <a:spcPct val="80000"/>
              </a:lnSpc>
              <a:buFontTx/>
              <a:buNone/>
            </a:pPr>
            <a:endParaRPr lang="en-US" altLang="en-US" sz="2400" dirty="0">
              <a:latin typeface="Courier New" charset="0"/>
            </a:endParaRPr>
          </a:p>
          <a:p>
            <a:pPr>
              <a:lnSpc>
                <a:spcPct val="80000"/>
              </a:lnSpc>
              <a:buFontTx/>
              <a:buNone/>
            </a:pPr>
            <a:r>
              <a:rPr lang="en-US" altLang="en-US" sz="2400" dirty="0" err="1">
                <a:latin typeface="Courier New" charset="0"/>
              </a:rPr>
              <a:t>var</a:t>
            </a:r>
            <a:r>
              <a:rPr lang="en-US" altLang="en-US" sz="2400" dirty="0">
                <a:latin typeface="Courier New" charset="0"/>
              </a:rPr>
              <a:t> colors=["</a:t>
            </a:r>
            <a:r>
              <a:rPr lang="en-US" altLang="en-US" sz="2400" dirty="0" err="1">
                <a:latin typeface="Courier New" charset="0"/>
              </a:rPr>
              <a:t>red","white","</a:t>
            </a:r>
            <a:r>
              <a:rPr lang="en-US" altLang="en-US" sz="2400" dirty="0" err="1">
                <a:solidFill>
                  <a:srgbClr val="FF0000"/>
                </a:solidFill>
                <a:latin typeface="Courier New" charset="0"/>
              </a:rPr>
              <a:t>blue</a:t>
            </a:r>
            <a:r>
              <a:rPr lang="en-US" altLang="en-US" sz="2400" dirty="0">
                <a:solidFill>
                  <a:srgbClr val="FF0000"/>
                </a:solidFill>
                <a:latin typeface="Courier New" charset="0"/>
              </a:rPr>
              <a:t>"];  </a:t>
            </a:r>
          </a:p>
          <a:p>
            <a:pPr>
              <a:lnSpc>
                <a:spcPct val="80000"/>
              </a:lnSpc>
              <a:buFontTx/>
              <a:buNone/>
            </a:pPr>
            <a:r>
              <a:rPr lang="en-US" altLang="en-US" sz="2400" dirty="0">
                <a:latin typeface="Courier New" charset="0"/>
              </a:rPr>
              <a:t> //used in succession</a:t>
            </a:r>
          </a:p>
          <a:p>
            <a:pPr>
              <a:lnSpc>
                <a:spcPct val="80000"/>
              </a:lnSpc>
              <a:buFontTx/>
              <a:buNone/>
            </a:pPr>
            <a:r>
              <a:rPr lang="en-US" altLang="en-US" sz="2400" dirty="0" err="1">
                <a:latin typeface="Courier New" charset="0"/>
              </a:rPr>
              <a:t>var</a:t>
            </a:r>
            <a:r>
              <a:rPr lang="en-US" altLang="en-US" sz="2400" dirty="0">
                <a:latin typeface="Courier New" charset="0"/>
              </a:rPr>
              <a:t> c=0;			</a:t>
            </a:r>
            <a:r>
              <a:rPr lang="en-US" altLang="en-US" sz="2400" dirty="0">
                <a:solidFill>
                  <a:srgbClr val="FF0000"/>
                </a:solidFill>
                <a:latin typeface="Courier New" charset="0"/>
              </a:rPr>
              <a:t>// points to next color</a:t>
            </a:r>
          </a:p>
        </p:txBody>
      </p:sp>
      <p:sp>
        <p:nvSpPr>
          <p:cNvPr id="249860" name="Line 4"/>
          <p:cNvSpPr>
            <a:spLocks noChangeShapeType="1"/>
          </p:cNvSpPr>
          <p:nvPr/>
        </p:nvSpPr>
        <p:spPr bwMode="auto">
          <a:xfrm flipH="1">
            <a:off x="4724400" y="3505200"/>
            <a:ext cx="838200" cy="990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9861" name="Line 5"/>
          <p:cNvSpPr>
            <a:spLocks noChangeShapeType="1"/>
          </p:cNvSpPr>
          <p:nvPr/>
        </p:nvSpPr>
        <p:spPr bwMode="auto">
          <a:xfrm flipV="1">
            <a:off x="4724400" y="3048000"/>
            <a:ext cx="457200" cy="1371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9862" name="Line 6"/>
          <p:cNvSpPr>
            <a:spLocks noChangeShapeType="1"/>
          </p:cNvSpPr>
          <p:nvPr/>
        </p:nvSpPr>
        <p:spPr bwMode="auto">
          <a:xfrm>
            <a:off x="5181600" y="3124200"/>
            <a:ext cx="30480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9863" name="Line 7"/>
          <p:cNvSpPr>
            <a:spLocks noChangeShapeType="1"/>
          </p:cNvSpPr>
          <p:nvPr/>
        </p:nvSpPr>
        <p:spPr bwMode="auto">
          <a:xfrm flipH="1" flipV="1">
            <a:off x="4648200" y="3505200"/>
            <a:ext cx="8382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9864" name="Line 8"/>
          <p:cNvSpPr>
            <a:spLocks noChangeShapeType="1"/>
          </p:cNvSpPr>
          <p:nvPr/>
        </p:nvSpPr>
        <p:spPr bwMode="auto">
          <a:xfrm>
            <a:off x="4648200" y="35052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7632999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5"/>
          <p:cNvSpPr>
            <a:spLocks noGrp="1" noChangeArrowheads="1"/>
          </p:cNvSpPr>
          <p:nvPr>
            <p:ph type="body" idx="1"/>
          </p:nvPr>
        </p:nvSpPr>
        <p:spPr>
          <a:xfrm>
            <a:off x="0" y="0"/>
            <a:ext cx="9144000" cy="4525963"/>
          </a:xfrm>
        </p:spPr>
        <p:txBody>
          <a:bodyPr/>
          <a:lstStyle/>
          <a:p>
            <a:pPr>
              <a:lnSpc>
                <a:spcPct val="80000"/>
              </a:lnSpc>
              <a:buFontTx/>
              <a:buNone/>
            </a:pPr>
            <a:r>
              <a:rPr lang="en-US" altLang="en-US" sz="2000">
                <a:latin typeface="Courier New" charset="0"/>
              </a:rPr>
              <a:t>function init() {</a:t>
            </a:r>
          </a:p>
          <a:p>
            <a:pPr>
              <a:lnSpc>
                <a:spcPct val="80000"/>
              </a:lnSpc>
              <a:buFontTx/>
              <a:buNone/>
            </a:pPr>
            <a:r>
              <a:rPr lang="en-US" altLang="en-US" sz="2000">
                <a:latin typeface="Courier New" charset="0"/>
              </a:rPr>
              <a:t>  ctx = </a:t>
            </a:r>
          </a:p>
          <a:p>
            <a:pPr>
              <a:lnSpc>
                <a:spcPct val="80000"/>
              </a:lnSpc>
              <a:buFontTx/>
              <a:buNone/>
            </a:pPr>
            <a:r>
              <a:rPr lang="en-US" altLang="en-US" sz="2000">
                <a:latin typeface="Courier New" charset="0"/>
              </a:rPr>
              <a:t>document.getElementById('canvas').getContext('2d'); }</a:t>
            </a:r>
          </a:p>
          <a:p>
            <a:pPr>
              <a:lnSpc>
                <a:spcPct val="80000"/>
              </a:lnSpc>
              <a:buFontTx/>
              <a:buNone/>
            </a:pPr>
            <a:r>
              <a:rPr lang="en-US" altLang="en-US" sz="2000">
                <a:latin typeface="Courier New" charset="0"/>
              </a:rPr>
              <a:t>function makestar() {</a:t>
            </a:r>
          </a:p>
          <a:p>
            <a:pPr>
              <a:lnSpc>
                <a:spcPct val="80000"/>
              </a:lnSpc>
              <a:buFontTx/>
              <a:buNone/>
            </a:pPr>
            <a:r>
              <a:rPr lang="en-US" altLang="en-US" sz="2000">
                <a:latin typeface="Courier New" charset="0"/>
              </a:rPr>
              <a:t> ctx.clearRect(0,0,600,400);</a:t>
            </a:r>
          </a:p>
          <a:p>
            <a:pPr>
              <a:lnSpc>
                <a:spcPct val="80000"/>
              </a:lnSpc>
              <a:buFontTx/>
              <a:buNone/>
            </a:pPr>
            <a:r>
              <a:rPr lang="en-US" altLang="en-US" sz="2000">
                <a:latin typeface="Courier New" charset="0"/>
              </a:rPr>
              <a:t> ctx.fillStyle=colors[c];</a:t>
            </a:r>
          </a:p>
          <a:p>
            <a:pPr>
              <a:lnSpc>
                <a:spcPct val="80000"/>
              </a:lnSpc>
              <a:buFontTx/>
              <a:buNone/>
            </a:pPr>
            <a:r>
              <a:rPr lang="en-US" altLang="en-US" sz="2000">
                <a:latin typeface="Courier New" charset="0"/>
              </a:rPr>
              <a:t> c = c +1;  </a:t>
            </a:r>
          </a:p>
          <a:p>
            <a:pPr>
              <a:lnSpc>
                <a:spcPct val="80000"/>
              </a:lnSpc>
              <a:buFontTx/>
              <a:buNone/>
            </a:pPr>
            <a:r>
              <a:rPr lang="en-US" altLang="en-US" sz="2000">
                <a:solidFill>
                  <a:srgbClr val="FF0000"/>
                </a:solidFill>
                <a:latin typeface="Courier New" charset="0"/>
              </a:rPr>
              <a:t>// can reduce to one line using colors[c++]         </a:t>
            </a:r>
          </a:p>
          <a:p>
            <a:pPr>
              <a:lnSpc>
                <a:spcPct val="80000"/>
              </a:lnSpc>
              <a:buFontTx/>
              <a:buNone/>
            </a:pPr>
            <a:r>
              <a:rPr lang="en-US" altLang="en-US" sz="2000">
                <a:latin typeface="Courier New" charset="0"/>
              </a:rPr>
              <a:t> c = (c&lt;3)?c:0;</a:t>
            </a:r>
          </a:p>
          <a:p>
            <a:pPr>
              <a:lnSpc>
                <a:spcPct val="80000"/>
              </a:lnSpc>
              <a:buFontTx/>
              <a:buNone/>
            </a:pPr>
            <a:r>
              <a:rPr lang="en-US" altLang="en-US" sz="2000">
                <a:latin typeface="Courier New" charset="0"/>
              </a:rPr>
              <a:t> ctx.beginPath();</a:t>
            </a:r>
          </a:p>
          <a:p>
            <a:pPr>
              <a:lnSpc>
                <a:spcPct val="80000"/>
              </a:lnSpc>
              <a:buFontTx/>
              <a:buNone/>
            </a:pPr>
            <a:r>
              <a:rPr lang="en-US" altLang="en-US" sz="2000">
                <a:latin typeface="Courier New" charset="0"/>
              </a:rPr>
              <a:t> ctx.moveTo(pts[0][0],pts[0][1]);</a:t>
            </a:r>
          </a:p>
          <a:p>
            <a:pPr>
              <a:lnSpc>
                <a:spcPct val="80000"/>
              </a:lnSpc>
              <a:buFontTx/>
              <a:buNone/>
            </a:pPr>
            <a:r>
              <a:rPr lang="en-US" altLang="en-US" sz="2000">
                <a:latin typeface="Courier New" charset="0"/>
              </a:rPr>
              <a:t> ctx.lineTo(pts[3][0],pts[3][1]);</a:t>
            </a:r>
          </a:p>
          <a:p>
            <a:pPr>
              <a:lnSpc>
                <a:spcPct val="80000"/>
              </a:lnSpc>
              <a:buFontTx/>
              <a:buNone/>
            </a:pPr>
            <a:r>
              <a:rPr lang="en-US" altLang="en-US" sz="2000">
                <a:latin typeface="Courier New" charset="0"/>
              </a:rPr>
              <a:t> ctx.lineTo(pts[1][0],pts[1][1]);</a:t>
            </a:r>
          </a:p>
          <a:p>
            <a:pPr>
              <a:lnSpc>
                <a:spcPct val="80000"/>
              </a:lnSpc>
              <a:buFontTx/>
              <a:buNone/>
            </a:pPr>
            <a:r>
              <a:rPr lang="en-US" altLang="en-US" sz="2000">
                <a:latin typeface="Courier New" charset="0"/>
              </a:rPr>
              <a:t> ctx.lineTo(pts[4][0],pts[4][1]);</a:t>
            </a:r>
          </a:p>
          <a:p>
            <a:pPr>
              <a:lnSpc>
                <a:spcPct val="80000"/>
              </a:lnSpc>
              <a:buFontTx/>
              <a:buNone/>
            </a:pPr>
            <a:r>
              <a:rPr lang="en-US" altLang="en-US" sz="2000">
                <a:latin typeface="Courier New" charset="0"/>
              </a:rPr>
              <a:t> ctx.lineTo(pts[2][0],pts[2][1]);</a:t>
            </a:r>
          </a:p>
          <a:p>
            <a:pPr>
              <a:lnSpc>
                <a:spcPct val="80000"/>
              </a:lnSpc>
              <a:buFontTx/>
              <a:buNone/>
            </a:pPr>
            <a:r>
              <a:rPr lang="en-US" altLang="en-US" sz="2000">
                <a:latin typeface="Courier New" charset="0"/>
              </a:rPr>
              <a:t> ctx.lineTo(pts[0][0],pts[0][1]);</a:t>
            </a:r>
          </a:p>
          <a:p>
            <a:pPr>
              <a:lnSpc>
                <a:spcPct val="80000"/>
              </a:lnSpc>
              <a:buFontTx/>
              <a:buNone/>
            </a:pPr>
            <a:r>
              <a:rPr lang="en-US" altLang="en-US" sz="2000">
                <a:latin typeface="Courier New" charset="0"/>
              </a:rPr>
              <a:t> ctx.stroke(); </a:t>
            </a:r>
          </a:p>
          <a:p>
            <a:pPr>
              <a:lnSpc>
                <a:spcPct val="80000"/>
              </a:lnSpc>
              <a:buFontTx/>
              <a:buNone/>
            </a:pPr>
            <a:r>
              <a:rPr lang="en-US" altLang="en-US" sz="2000">
                <a:solidFill>
                  <a:srgbClr val="FF0000"/>
                </a:solidFill>
                <a:latin typeface="Courier New" charset="0"/>
              </a:rPr>
              <a:t>//outline (necessary for white star!</a:t>
            </a:r>
          </a:p>
          <a:p>
            <a:pPr>
              <a:lnSpc>
                <a:spcPct val="80000"/>
              </a:lnSpc>
              <a:buFontTx/>
              <a:buNone/>
            </a:pPr>
            <a:r>
              <a:rPr lang="en-US" altLang="en-US" sz="2000">
                <a:latin typeface="Courier New" charset="0"/>
              </a:rPr>
              <a:t> ctx.fill();    }</a:t>
            </a:r>
          </a:p>
          <a:p>
            <a:pPr>
              <a:lnSpc>
                <a:spcPct val="80000"/>
              </a:lnSpc>
              <a:buFontTx/>
              <a:buNone/>
            </a:pPr>
            <a:endParaRPr lang="en-US" altLang="en-US" sz="2000">
              <a:latin typeface="Courier New" charset="0"/>
            </a:endParaRPr>
          </a:p>
        </p:txBody>
      </p:sp>
    </p:spTree>
    <p:extLst>
      <p:ext uri="{BB962C8B-B14F-4D97-AF65-F5344CB8AC3E}">
        <p14:creationId xmlns:p14="http://schemas.microsoft.com/office/powerpoint/2010/main" val="1426594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The &lt;tr&gt;&lt;/tr&gt; tag</a:t>
            </a:r>
          </a:p>
        </p:txBody>
      </p:sp>
      <p:sp>
        <p:nvSpPr>
          <p:cNvPr id="75779" name="Rectangle 3"/>
          <p:cNvSpPr>
            <a:spLocks noGrp="1" noChangeArrowheads="1"/>
          </p:cNvSpPr>
          <p:nvPr>
            <p:ph type="body" idx="1"/>
          </p:nvPr>
        </p:nvSpPr>
        <p:spPr/>
        <p:txBody>
          <a:bodyPr/>
          <a:lstStyle/>
          <a:p>
            <a:r>
              <a:rPr lang="en-US"/>
              <a:t>Defines a table row</a:t>
            </a:r>
          </a:p>
          <a:p>
            <a:pPr marL="692150" lvl="1" indent="-347663"/>
            <a:r>
              <a:rPr lang="en-US"/>
              <a:t>The </a:t>
            </a:r>
            <a:r>
              <a:rPr lang="ja-JP" altLang="en-US">
                <a:latin typeface="Arial"/>
              </a:rPr>
              <a:t>“</a:t>
            </a:r>
            <a:r>
              <a:rPr lang="en-US"/>
              <a:t>align</a:t>
            </a:r>
            <a:r>
              <a:rPr lang="ja-JP" altLang="en-US">
                <a:latin typeface="Arial"/>
              </a:rPr>
              <a:t>”</a:t>
            </a:r>
            <a:r>
              <a:rPr lang="en-US"/>
              <a:t> attribute controls horizontal alignment of text in cells – can be </a:t>
            </a:r>
            <a:r>
              <a:rPr lang="ja-JP" altLang="en-US">
                <a:latin typeface="Arial"/>
              </a:rPr>
              <a:t>“</a:t>
            </a:r>
            <a:r>
              <a:rPr lang="en-US"/>
              <a:t>left</a:t>
            </a:r>
            <a:r>
              <a:rPr lang="ja-JP" altLang="en-US">
                <a:latin typeface="Arial"/>
              </a:rPr>
              <a:t>”</a:t>
            </a:r>
            <a:r>
              <a:rPr lang="en-US"/>
              <a:t>, </a:t>
            </a:r>
            <a:r>
              <a:rPr lang="ja-JP" altLang="en-US">
                <a:latin typeface="Arial"/>
              </a:rPr>
              <a:t>“</a:t>
            </a:r>
            <a:r>
              <a:rPr lang="en-US"/>
              <a:t>right</a:t>
            </a:r>
            <a:r>
              <a:rPr lang="ja-JP" altLang="en-US">
                <a:latin typeface="Arial"/>
              </a:rPr>
              <a:t>”</a:t>
            </a:r>
            <a:r>
              <a:rPr lang="en-US"/>
              <a:t>, </a:t>
            </a:r>
            <a:r>
              <a:rPr lang="ja-JP" altLang="en-US">
                <a:latin typeface="Arial"/>
              </a:rPr>
              <a:t>“</a:t>
            </a:r>
            <a:r>
              <a:rPr lang="en-US"/>
              <a:t>center</a:t>
            </a:r>
            <a:r>
              <a:rPr lang="ja-JP" altLang="en-US">
                <a:latin typeface="Arial"/>
              </a:rPr>
              <a:t>”</a:t>
            </a:r>
            <a:endParaRPr lang="en-US"/>
          </a:p>
          <a:p>
            <a:pPr marL="692150" lvl="1" indent="-347663"/>
            <a:r>
              <a:rPr lang="en-US"/>
              <a:t>The </a:t>
            </a:r>
            <a:r>
              <a:rPr lang="ja-JP" altLang="en-US">
                <a:latin typeface="Arial"/>
              </a:rPr>
              <a:t>“</a:t>
            </a:r>
            <a:r>
              <a:rPr lang="en-US"/>
              <a:t>valign</a:t>
            </a:r>
            <a:r>
              <a:rPr lang="ja-JP" altLang="en-US">
                <a:latin typeface="Arial"/>
              </a:rPr>
              <a:t>”</a:t>
            </a:r>
            <a:r>
              <a:rPr lang="en-US"/>
              <a:t> attribute controls vertical alignment of text in cells – can be </a:t>
            </a:r>
            <a:r>
              <a:rPr lang="ja-JP" altLang="en-US">
                <a:latin typeface="Arial"/>
              </a:rPr>
              <a:t>“</a:t>
            </a:r>
            <a:r>
              <a:rPr lang="en-US"/>
              <a:t>top</a:t>
            </a:r>
            <a:r>
              <a:rPr lang="ja-JP" altLang="en-US">
                <a:latin typeface="Arial"/>
              </a:rPr>
              <a:t>”</a:t>
            </a:r>
            <a:r>
              <a:rPr lang="en-US"/>
              <a:t>, </a:t>
            </a:r>
            <a:r>
              <a:rPr lang="ja-JP" altLang="en-US">
                <a:latin typeface="Arial"/>
              </a:rPr>
              <a:t>“</a:t>
            </a:r>
            <a:r>
              <a:rPr lang="en-US"/>
              <a:t>bottom</a:t>
            </a:r>
            <a:r>
              <a:rPr lang="ja-JP" altLang="en-US">
                <a:latin typeface="Arial"/>
              </a:rPr>
              <a:t>”</a:t>
            </a:r>
            <a:r>
              <a:rPr lang="en-US"/>
              <a:t>, </a:t>
            </a:r>
            <a:r>
              <a:rPr lang="ja-JP" altLang="en-US">
                <a:latin typeface="Arial"/>
              </a:rPr>
              <a:t>“</a:t>
            </a:r>
            <a:r>
              <a:rPr lang="en-US"/>
              <a:t>middle</a:t>
            </a:r>
            <a:r>
              <a:rPr lang="ja-JP" altLang="en-US">
                <a:latin typeface="Arial"/>
              </a:rPr>
              <a:t>”</a:t>
            </a:r>
            <a:endParaRPr lang="en-US"/>
          </a:p>
          <a:p>
            <a:pPr marL="692150" lvl="1" indent="-347663"/>
            <a:r>
              <a:rPr lang="en-US"/>
              <a:t>The </a:t>
            </a:r>
            <a:r>
              <a:rPr lang="ja-JP" altLang="en-US">
                <a:latin typeface="Arial"/>
              </a:rPr>
              <a:t>“</a:t>
            </a:r>
            <a:r>
              <a:rPr lang="en-US"/>
              <a:t>nowrap</a:t>
            </a:r>
            <a:r>
              <a:rPr lang="ja-JP" altLang="en-US">
                <a:latin typeface="Arial"/>
              </a:rPr>
              <a:t>”</a:t>
            </a:r>
            <a:r>
              <a:rPr lang="en-US"/>
              <a:t> attribute instructs the browser not to wrap the text from within the cells</a:t>
            </a:r>
          </a:p>
          <a:p>
            <a:pPr marL="692150" lvl="1" indent="-347663">
              <a:buFont typeface="Wingdings" charset="0"/>
              <a:buNone/>
            </a:pPr>
            <a:endParaRPr lang="en-US"/>
          </a:p>
        </p:txBody>
      </p:sp>
    </p:spTree>
    <p:extLst>
      <p:ext uri="{BB962C8B-B14F-4D97-AF65-F5344CB8AC3E}">
        <p14:creationId xmlns:p14="http://schemas.microsoft.com/office/powerpoint/2010/main" val="182547274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t>The &lt;td&gt;&lt;/td&gt; tag</a:t>
            </a:r>
          </a:p>
        </p:txBody>
      </p:sp>
      <p:sp>
        <p:nvSpPr>
          <p:cNvPr id="77827" name="Rectangle 3"/>
          <p:cNvSpPr>
            <a:spLocks noGrp="1" noChangeArrowheads="1"/>
          </p:cNvSpPr>
          <p:nvPr>
            <p:ph type="body" idx="1"/>
          </p:nvPr>
        </p:nvSpPr>
        <p:spPr/>
        <p:txBody>
          <a:bodyPr/>
          <a:lstStyle/>
          <a:p>
            <a:r>
              <a:rPr lang="en-US"/>
              <a:t>Defines a table cell</a:t>
            </a:r>
          </a:p>
          <a:p>
            <a:pPr marL="692150" lvl="1" indent="-347663"/>
            <a:r>
              <a:rPr lang="en-US"/>
              <a:t>Has </a:t>
            </a:r>
            <a:r>
              <a:rPr lang="ja-JP" altLang="en-US">
                <a:latin typeface="Arial"/>
              </a:rPr>
              <a:t>“</a:t>
            </a:r>
            <a:r>
              <a:rPr lang="en-US"/>
              <a:t>align</a:t>
            </a:r>
            <a:r>
              <a:rPr lang="ja-JP" altLang="en-US">
                <a:latin typeface="Arial"/>
              </a:rPr>
              <a:t>”</a:t>
            </a:r>
            <a:r>
              <a:rPr lang="en-US"/>
              <a:t>, </a:t>
            </a:r>
            <a:r>
              <a:rPr lang="ja-JP" altLang="en-US">
                <a:latin typeface="Arial"/>
              </a:rPr>
              <a:t>“</a:t>
            </a:r>
            <a:r>
              <a:rPr lang="en-US"/>
              <a:t>valign</a:t>
            </a:r>
            <a:r>
              <a:rPr lang="ja-JP" altLang="en-US">
                <a:latin typeface="Arial"/>
              </a:rPr>
              <a:t>”</a:t>
            </a:r>
            <a:r>
              <a:rPr lang="en-US"/>
              <a:t> and </a:t>
            </a:r>
            <a:r>
              <a:rPr lang="ja-JP" altLang="en-US">
                <a:latin typeface="Arial"/>
              </a:rPr>
              <a:t>“</a:t>
            </a:r>
            <a:r>
              <a:rPr lang="en-US"/>
              <a:t>nowrap</a:t>
            </a:r>
            <a:r>
              <a:rPr lang="ja-JP" altLang="en-US">
                <a:latin typeface="Arial"/>
              </a:rPr>
              <a:t>”</a:t>
            </a:r>
            <a:r>
              <a:rPr lang="en-US"/>
              <a:t> attributes</a:t>
            </a:r>
          </a:p>
          <a:p>
            <a:pPr marL="692150" lvl="1" indent="-347663"/>
            <a:r>
              <a:rPr lang="ja-JP" altLang="en-US">
                <a:latin typeface="Arial"/>
              </a:rPr>
              <a:t>“</a:t>
            </a:r>
            <a:r>
              <a:rPr lang="en-US"/>
              <a:t>width</a:t>
            </a:r>
            <a:r>
              <a:rPr lang="ja-JP" altLang="en-US">
                <a:latin typeface="Arial"/>
              </a:rPr>
              <a:t>”</a:t>
            </a:r>
            <a:r>
              <a:rPr lang="en-US"/>
              <a:t> can be given as percentage of table width</a:t>
            </a:r>
          </a:p>
          <a:p>
            <a:pPr marL="692150" lvl="1" indent="-347663"/>
            <a:r>
              <a:rPr lang="ja-JP" altLang="en-US">
                <a:latin typeface="Arial"/>
              </a:rPr>
              <a:t>“</a:t>
            </a:r>
            <a:r>
              <a:rPr lang="en-US"/>
              <a:t>height</a:t>
            </a:r>
            <a:r>
              <a:rPr lang="ja-JP" altLang="en-US">
                <a:latin typeface="Arial"/>
              </a:rPr>
              <a:t>”</a:t>
            </a:r>
            <a:r>
              <a:rPr lang="en-US"/>
              <a:t> gives minimum height for cell</a:t>
            </a:r>
          </a:p>
          <a:p>
            <a:pPr marL="692150" lvl="1" indent="-347663"/>
            <a:r>
              <a:rPr lang="ja-JP" altLang="en-US">
                <a:latin typeface="Arial"/>
              </a:rPr>
              <a:t>“</a:t>
            </a:r>
            <a:r>
              <a:rPr lang="en-US"/>
              <a:t>colspan</a:t>
            </a:r>
            <a:r>
              <a:rPr lang="ja-JP" altLang="en-US">
                <a:latin typeface="Arial"/>
              </a:rPr>
              <a:t>”</a:t>
            </a:r>
            <a:r>
              <a:rPr lang="en-US"/>
              <a:t> allows a cell to span multiple columns</a:t>
            </a:r>
          </a:p>
          <a:p>
            <a:pPr marL="692150" lvl="1" indent="-347663"/>
            <a:r>
              <a:rPr lang="ja-JP" altLang="en-US">
                <a:latin typeface="Arial"/>
              </a:rPr>
              <a:t>“</a:t>
            </a:r>
            <a:r>
              <a:rPr lang="en-US"/>
              <a:t>rowspan</a:t>
            </a:r>
            <a:r>
              <a:rPr lang="ja-JP" altLang="en-US">
                <a:latin typeface="Arial"/>
              </a:rPr>
              <a:t>”</a:t>
            </a:r>
            <a:r>
              <a:rPr lang="en-US"/>
              <a:t> allows a cell to span multiple rows</a:t>
            </a:r>
          </a:p>
          <a:p>
            <a:pPr marL="692150" lvl="1" indent="-347663"/>
            <a:endParaRPr lang="en-US"/>
          </a:p>
        </p:txBody>
      </p:sp>
    </p:spTree>
    <p:extLst>
      <p:ext uri="{BB962C8B-B14F-4D97-AF65-F5344CB8AC3E}">
        <p14:creationId xmlns:p14="http://schemas.microsoft.com/office/powerpoint/2010/main" val="2375693037"/>
      </p:ext>
    </p:extLst>
  </p:cSld>
  <p:clrMapOvr>
    <a:masterClrMapping/>
  </p:clrMapOvr>
  <p:transition/>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lg"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lg"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Designs\Blueprint.pot</Template>
  <TotalTime>65985</TotalTime>
  <Words>4098</Words>
  <Application>Microsoft Office PowerPoint</Application>
  <PresentationFormat>全屏显示(4:3)</PresentationFormat>
  <Paragraphs>596</Paragraphs>
  <Slides>77</Slides>
  <Notes>23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77</vt:i4>
      </vt:variant>
    </vt:vector>
  </HeadingPairs>
  <TitlesOfParts>
    <vt:vector size="91" baseType="lpstr">
      <vt:lpstr>Gill Sans</vt:lpstr>
      <vt:lpstr>Lucida Grande</vt:lpstr>
      <vt:lpstr>Monaco</vt:lpstr>
      <vt:lpstr>Arial</vt:lpstr>
      <vt:lpstr>Arial Bold</vt:lpstr>
      <vt:lpstr>Calibri</vt:lpstr>
      <vt:lpstr>Calibri Bold</vt:lpstr>
      <vt:lpstr>Consolas</vt:lpstr>
      <vt:lpstr>Courier New</vt:lpstr>
      <vt:lpstr>Lucida Sans Typewriter</vt:lpstr>
      <vt:lpstr>Tahoma</vt:lpstr>
      <vt:lpstr>Times New Roman</vt:lpstr>
      <vt:lpstr>Wingdings</vt:lpstr>
      <vt:lpstr>Blueprint</vt:lpstr>
      <vt:lpstr>Web Programming</vt:lpstr>
      <vt:lpstr>Why do we learn web programming?</vt:lpstr>
      <vt:lpstr>A Successful Example</vt:lpstr>
      <vt:lpstr>Roadmap</vt:lpstr>
      <vt:lpstr>HyperText Markup Language</vt:lpstr>
      <vt:lpstr>Current state of the standards</vt:lpstr>
      <vt:lpstr>The &lt;table&gt;&lt;/table&gt; tag</vt:lpstr>
      <vt:lpstr>The &lt;tr&gt;&lt;/tr&gt; tag</vt:lpstr>
      <vt:lpstr>The &lt;td&gt;&lt;/td&gt; tag</vt:lpstr>
      <vt:lpstr>PowerPoint 演示文稿</vt:lpstr>
      <vt:lpstr>PowerPoint 演示文稿</vt:lpstr>
      <vt:lpstr>PowerPoint 演示文稿</vt:lpstr>
      <vt:lpstr>Style Sheet Languages</vt:lpstr>
      <vt:lpstr>CSS Introduction</vt:lpstr>
      <vt:lpstr>CSS Introduction</vt:lpstr>
      <vt:lpstr>CSS Introduction</vt:lpstr>
      <vt:lpstr>CSS Introduction</vt:lpstr>
      <vt:lpstr>CSS Introduction</vt:lpstr>
      <vt:lpstr>CSS Syntax</vt:lpstr>
      <vt:lpstr>CSS Syntax: Selector Strings</vt:lpstr>
      <vt:lpstr>CSS Syntax:  Selector Strings</vt:lpstr>
      <vt:lpstr>CSS Syntax:  Selector Strings</vt:lpstr>
      <vt:lpstr>CSS Syntax:  Selector Strings</vt:lpstr>
      <vt:lpstr>CSS Syntax:  Selector Strings</vt:lpstr>
      <vt:lpstr>CSS Syntax:  Selector Strings</vt:lpstr>
      <vt:lpstr>CSS Syntax:  Selector Strings</vt:lpstr>
      <vt:lpstr>CSS Syntax:  Selector Strings</vt:lpstr>
      <vt:lpstr>CSS Syntax</vt:lpstr>
      <vt:lpstr>CSS Rule Cascade</vt:lpstr>
      <vt:lpstr>CSS Rule Cascade</vt:lpstr>
      <vt:lpstr>CSS Rule Cascade</vt:lpstr>
      <vt:lpstr>CSS Rule Cascade</vt:lpstr>
      <vt:lpstr>CSS Inheritance</vt:lpstr>
      <vt:lpstr>CSS Properties</vt:lpstr>
      <vt:lpstr>Document Object Model (DOM)</vt:lpstr>
      <vt:lpstr>DOM Events</vt:lpstr>
      <vt:lpstr>JavaScript</vt:lpstr>
      <vt:lpstr>Some Interesting Properties of JavaScript</vt:lpstr>
      <vt:lpstr>Prototype</vt:lpstr>
      <vt:lpstr>Some Interesting Properties of JavaScript</vt:lpstr>
      <vt:lpstr>AJAX</vt:lpstr>
      <vt:lpstr>Real-Life Examples of AJAX </vt:lpstr>
      <vt:lpstr>AJAX Basics</vt:lpstr>
      <vt:lpstr>A New Way of Building Applications</vt:lpstr>
      <vt:lpstr>Classic vs AJAX</vt:lpstr>
      <vt:lpstr>AJAX Terminology</vt:lpstr>
      <vt:lpstr>How AJAX works ?</vt:lpstr>
      <vt:lpstr>Define Object</vt:lpstr>
      <vt:lpstr>Initiate Request</vt:lpstr>
      <vt:lpstr>Handling Response</vt:lpstr>
      <vt:lpstr>PowerPoint 演示文稿</vt:lpstr>
      <vt:lpstr>HTML5 Canvas</vt:lpstr>
      <vt:lpstr>PowerPoint 演示文稿</vt:lpstr>
      <vt:lpstr>PowerPoint 演示文稿</vt:lpstr>
      <vt:lpstr>PowerPoint 演示文稿</vt:lpstr>
      <vt:lpstr>PowerPoint 演示文稿</vt:lpstr>
      <vt:lpstr>PowerPoint 演示文稿</vt:lpstr>
      <vt:lpstr>DRAWING ARCS</vt:lpstr>
      <vt:lpstr>PowerPoint 演示文稿</vt:lpstr>
      <vt:lpstr>PowerPoint 演示文稿</vt:lpstr>
      <vt:lpstr>PowerPoint 演示文稿</vt:lpstr>
      <vt:lpstr>TRANSLATE CONTEXT</vt:lpstr>
      <vt:lpstr>PowerPoint 演示文稿</vt:lpstr>
      <vt:lpstr>PowerPoint 演示文稿</vt:lpstr>
      <vt:lpstr>PowerPoint 演示文稿</vt:lpstr>
      <vt:lpstr>PowerPoint 演示文稿</vt:lpstr>
      <vt:lpstr>PowerPoint 演示文稿</vt:lpstr>
      <vt:lpstr>Canvas Events</vt:lpstr>
      <vt:lpstr>PowerPoint 演示文稿</vt:lpstr>
      <vt:lpstr>Server-side Programming</vt:lpstr>
      <vt:lpstr>PowerPoint 演示文稿</vt:lpstr>
      <vt:lpstr>variables  (in script element)</vt:lpstr>
      <vt:lpstr>variables  (in script element)</vt:lpstr>
      <vt:lpstr>variables  (in script element)</vt:lpstr>
      <vt:lpstr>variables  (in script element)</vt:lpstr>
      <vt:lpstr>variables  (in script element)</vt:lpstr>
      <vt:lpstr>PowerPoint 演示文稿</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Games and the Impossibility of Realizable Ideal Functionality</dc:title>
  <dc:creator>Ante Derek</dc:creator>
  <cp:lastModifiedBy>Song Li</cp:lastModifiedBy>
  <cp:revision>7031</cp:revision>
  <cp:lastPrinted>1998-03-10T18:42:22Z</cp:lastPrinted>
  <dcterms:created xsi:type="dcterms:W3CDTF">1997-09-07T20:51:32Z</dcterms:created>
  <dcterms:modified xsi:type="dcterms:W3CDTF">2023-11-12T08:12:25Z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100</vt:i4>
  </property>
  <property fmtid="{D5CDD505-2E9C-101B-9397-08002B2CF9AE}" pid="5" name="ScreenSize">
    <vt:i4>1</vt:i4>
  </property>
  <property fmtid="{D5CDD505-2E9C-101B-9397-08002B2CF9AE}" pid="6" name="ScreenUsage">
    <vt:i4>1</vt:i4>
  </property>
  <property fmtid="{D5CDD505-2E9C-101B-9397-08002B2CF9AE}" pid="7" name="MailAddress">
    <vt:lpwstr/>
  </property>
  <property fmtid="{D5CDD505-2E9C-101B-9397-08002B2CF9AE}" pid="8" name="HomePage">
    <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3</vt:i4>
  </property>
  <property fmtid="{D5CDD505-2E9C-101B-9397-08002B2CF9AE}" pid="21" name="OutputDir">
    <vt:lpwstr>C:\Documents\cs242\notes\web-slides</vt:lpwstr>
  </property>
</Properties>
</file>